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5"/>
  </p:notesMasterIdLst>
  <p:sldIdLst>
    <p:sldId id="256" r:id="rId2"/>
    <p:sldId id="258" r:id="rId3"/>
    <p:sldId id="260" r:id="rId4"/>
    <p:sldId id="270" r:id="rId5"/>
    <p:sldId id="259" r:id="rId6"/>
    <p:sldId id="264" r:id="rId7"/>
    <p:sldId id="265" r:id="rId8"/>
    <p:sldId id="263" r:id="rId9"/>
    <p:sldId id="302" r:id="rId10"/>
    <p:sldId id="303" r:id="rId11"/>
    <p:sldId id="304" r:id="rId12"/>
    <p:sldId id="266" r:id="rId13"/>
    <p:sldId id="305" r:id="rId14"/>
    <p:sldId id="306" r:id="rId15"/>
    <p:sldId id="307" r:id="rId16"/>
    <p:sldId id="308" r:id="rId17"/>
    <p:sldId id="309" r:id="rId18"/>
    <p:sldId id="310" r:id="rId19"/>
    <p:sldId id="273" r:id="rId20"/>
    <p:sldId id="268" r:id="rId21"/>
    <p:sldId id="272" r:id="rId22"/>
    <p:sldId id="282" r:id="rId23"/>
    <p:sldId id="283" r:id="rId24"/>
  </p:sldIdLst>
  <p:sldSz cx="9144000" cy="5143500" type="screen16x9"/>
  <p:notesSz cx="6858000" cy="9144000"/>
  <p:embeddedFontLst>
    <p:embeddedFont>
      <p:font typeface="Roboto Black" panose="020B0604020202020204" charset="0"/>
      <p:bold r:id="rId26"/>
      <p:boldItalic r:id="rId27"/>
    </p:embeddedFont>
    <p:embeddedFont>
      <p:font typeface="Open Sans" panose="020B0604020202020204" charset="0"/>
      <p:regular r:id="rId28"/>
      <p:bold r:id="rId29"/>
      <p:italic r:id="rId30"/>
      <p:boldItalic r:id="rId31"/>
    </p:embeddedFont>
    <p:embeddedFont>
      <p:font typeface="Bebas Neue"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164D65-6431-4834-8633-E6B63ECA2A5A}">
  <a:tblStyle styleId="{C8164D65-6431-4834-8633-E6B63ECA2A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5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570113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834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d96193d14a_2_21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d96193d14a_2_21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309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7af14cc5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7af14cc5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02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96193d14a_2_21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96193d14a_2_2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72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dc770cefb0_1_4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dc770cefb0_1_4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21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d96193d14a_2_21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d96193d14a_2_21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380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96193d14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96193d14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06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d96193d14a_2_2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d96193d14a_2_2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0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96193d14a_2_21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96193d14a_2_21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40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96193d1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96193d1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74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96193d14a_2_2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d96193d14a_2_2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1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96193d14a_2_20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96193d14a_2_20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408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96193d14a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96193d14a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21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d96193d14a_2_2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d96193d14a_2_2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89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916000"/>
            <a:ext cx="6619800" cy="1882800"/>
          </a:xfrm>
          <a:prstGeom prst="rect">
            <a:avLst/>
          </a:prstGeom>
          <a:effectLst>
            <a:outerShdw dist="47625" dir="840000" algn="bl" rotWithShape="0">
              <a:srgbClr val="FF8101">
                <a:alpha val="61000"/>
              </a:srgbClr>
            </a:outerShdw>
          </a:effectLst>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6600">
                <a:solidFill>
                  <a:schemeClr val="dk1"/>
                </a:solidFill>
                <a:latin typeface="Roboto Black"/>
                <a:ea typeface="Roboto Black"/>
                <a:cs typeface="Roboto Black"/>
                <a:sym typeface="Robot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2798800"/>
            <a:ext cx="4184400" cy="389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dk1"/>
                </a:solidFill>
                <a:latin typeface="Open Sans"/>
                <a:ea typeface="Open Sans"/>
                <a:cs typeface="Open Sans"/>
                <a:sym typeface="Open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334900" y="963500"/>
            <a:ext cx="11097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SECTION_HEADER_2">
    <p:bg>
      <p:bgPr>
        <a:solidFill>
          <a:schemeClr val="accent1"/>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2152725" y="2274750"/>
            <a:ext cx="4838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16"/>
          <p:cNvSpPr txBox="1">
            <a:spLocks noGrp="1"/>
          </p:cNvSpPr>
          <p:nvPr>
            <p:ph type="title" idx="2" hasCustomPrompt="1"/>
          </p:nvPr>
        </p:nvSpPr>
        <p:spPr>
          <a:xfrm>
            <a:off x="2996563" y="1432953"/>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16"/>
          <p:cNvSpPr txBox="1">
            <a:spLocks noGrp="1"/>
          </p:cNvSpPr>
          <p:nvPr>
            <p:ph type="subTitle" idx="1"/>
          </p:nvPr>
        </p:nvSpPr>
        <p:spPr>
          <a:xfrm>
            <a:off x="2221575" y="3116550"/>
            <a:ext cx="4701000" cy="55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1"/>
        </a:solidFill>
        <a:effectLst/>
      </p:bgPr>
    </p:bg>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720000" y="445025"/>
            <a:ext cx="7704000" cy="572700"/>
          </a:xfrm>
          <a:prstGeom prst="rect">
            <a:avLst/>
          </a:prstGeom>
          <a:effectLst>
            <a:outerShdw dist="28575" dir="840000" algn="bl" rotWithShape="0">
              <a:schemeClr val="lt2">
                <a:alpha val="82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75" name="Google Shape;75;p17"/>
          <p:cNvCxnSpPr/>
          <p:nvPr/>
        </p:nvCxnSpPr>
        <p:spPr>
          <a:xfrm>
            <a:off x="7319200" y="923946"/>
            <a:ext cx="11097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2">
    <p:bg>
      <p:bgPr>
        <a:solidFill>
          <a:schemeClr val="accent1"/>
        </a:solidFill>
        <a:effectLst/>
      </p:bgPr>
    </p:bg>
    <p:spTree>
      <p:nvGrpSpPr>
        <p:cNvPr id="1" name="Shape 84"/>
        <p:cNvGrpSpPr/>
        <p:nvPr/>
      </p:nvGrpSpPr>
      <p:grpSpPr>
        <a:xfrm>
          <a:off x="0" y="0"/>
          <a:ext cx="0" cy="0"/>
          <a:chOff x="0" y="0"/>
          <a:chExt cx="0" cy="0"/>
        </a:xfrm>
      </p:grpSpPr>
      <p:sp>
        <p:nvSpPr>
          <p:cNvPr id="85" name="Google Shape;85;p20"/>
          <p:cNvSpPr txBox="1">
            <a:spLocks noGrp="1"/>
          </p:cNvSpPr>
          <p:nvPr>
            <p:ph type="subTitle" idx="1"/>
          </p:nvPr>
        </p:nvSpPr>
        <p:spPr>
          <a:xfrm>
            <a:off x="1003450" y="1845900"/>
            <a:ext cx="2605200" cy="212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6" name="Google Shape;86;p20"/>
          <p:cNvSpPr txBox="1">
            <a:spLocks noGrp="1"/>
          </p:cNvSpPr>
          <p:nvPr>
            <p:ph type="title"/>
          </p:nvPr>
        </p:nvSpPr>
        <p:spPr>
          <a:xfrm>
            <a:off x="720000" y="445025"/>
            <a:ext cx="7704000" cy="572700"/>
          </a:xfrm>
          <a:prstGeom prst="rect">
            <a:avLst/>
          </a:prstGeom>
          <a:effectLst>
            <a:outerShdw dist="28575" dir="840000" algn="bl" rotWithShape="0">
              <a:schemeClr val="lt1">
                <a:alpha val="82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accent1"/>
        </a:solidFill>
        <a:effectLst/>
      </p:bgPr>
    </p:bg>
    <p:spTree>
      <p:nvGrpSpPr>
        <p:cNvPr id="1" name="Shape 133"/>
        <p:cNvGrpSpPr/>
        <p:nvPr/>
      </p:nvGrpSpPr>
      <p:grpSpPr>
        <a:xfrm>
          <a:off x="0" y="0"/>
          <a:ext cx="0" cy="0"/>
          <a:chOff x="0" y="0"/>
          <a:chExt cx="0" cy="0"/>
        </a:xfrm>
      </p:grpSpPr>
      <p:sp>
        <p:nvSpPr>
          <p:cNvPr id="134" name="Google Shape;134;p26"/>
          <p:cNvSpPr txBox="1">
            <a:spLocks noGrp="1"/>
          </p:cNvSpPr>
          <p:nvPr>
            <p:ph type="title" hasCustomPrompt="1"/>
          </p:nvPr>
        </p:nvSpPr>
        <p:spPr>
          <a:xfrm>
            <a:off x="2225825" y="540000"/>
            <a:ext cx="4692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26"/>
          <p:cNvSpPr txBox="1">
            <a:spLocks noGrp="1"/>
          </p:cNvSpPr>
          <p:nvPr>
            <p:ph type="subTitle" idx="1"/>
          </p:nvPr>
        </p:nvSpPr>
        <p:spPr>
          <a:xfrm>
            <a:off x="2225825" y="1368301"/>
            <a:ext cx="4692300" cy="3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6"/>
          <p:cNvSpPr txBox="1">
            <a:spLocks noGrp="1"/>
          </p:cNvSpPr>
          <p:nvPr>
            <p:ph type="title" idx="2" hasCustomPrompt="1"/>
          </p:nvPr>
        </p:nvSpPr>
        <p:spPr>
          <a:xfrm>
            <a:off x="2225825" y="1996145"/>
            <a:ext cx="4692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7" name="Google Shape;137;p26"/>
          <p:cNvSpPr txBox="1">
            <a:spLocks noGrp="1"/>
          </p:cNvSpPr>
          <p:nvPr>
            <p:ph type="subTitle" idx="3"/>
          </p:nvPr>
        </p:nvSpPr>
        <p:spPr>
          <a:xfrm>
            <a:off x="2225825" y="2824513"/>
            <a:ext cx="4692300" cy="3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6"/>
          <p:cNvSpPr txBox="1">
            <a:spLocks noGrp="1"/>
          </p:cNvSpPr>
          <p:nvPr>
            <p:ph type="title" idx="4" hasCustomPrompt="1"/>
          </p:nvPr>
        </p:nvSpPr>
        <p:spPr>
          <a:xfrm>
            <a:off x="2225825" y="3452290"/>
            <a:ext cx="4692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9" name="Google Shape;139;p26"/>
          <p:cNvSpPr txBox="1">
            <a:spLocks noGrp="1"/>
          </p:cNvSpPr>
          <p:nvPr>
            <p:ph type="subTitle" idx="5"/>
          </p:nvPr>
        </p:nvSpPr>
        <p:spPr>
          <a:xfrm>
            <a:off x="2225825" y="4280725"/>
            <a:ext cx="4692300" cy="3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1"/>
        </a:solid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ctrTitle"/>
          </p:nvPr>
        </p:nvSpPr>
        <p:spPr>
          <a:xfrm>
            <a:off x="2429950" y="669825"/>
            <a:ext cx="4284000" cy="997800"/>
          </a:xfrm>
          <a:prstGeom prst="rect">
            <a:avLst/>
          </a:prstGeom>
          <a:effectLst>
            <a:outerShdw dist="28575" dir="2940000" algn="bl" rotWithShape="0">
              <a:schemeClr val="lt2">
                <a:alpha val="89000"/>
              </a:schemeClr>
            </a:outerShdw>
          </a:effectLst>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7"/>
          <p:cNvSpPr txBox="1">
            <a:spLocks noGrp="1"/>
          </p:cNvSpPr>
          <p:nvPr>
            <p:ph type="subTitle" idx="1"/>
          </p:nvPr>
        </p:nvSpPr>
        <p:spPr>
          <a:xfrm>
            <a:off x="2424775" y="2279239"/>
            <a:ext cx="4293900" cy="88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3" name="Google Shape;143;p27"/>
          <p:cNvSpPr txBox="1"/>
          <p:nvPr/>
        </p:nvSpPr>
        <p:spPr>
          <a:xfrm>
            <a:off x="2212650" y="3373570"/>
            <a:ext cx="47187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b="1">
                <a:solidFill>
                  <a:schemeClr val="dk1"/>
                </a:solidFill>
                <a:latin typeface="Open Sans"/>
                <a:ea typeface="Open Sans"/>
                <a:cs typeface="Open Sans"/>
                <a:sym typeface="Open Sans"/>
              </a:rPr>
              <a:t>CREDITS: </a:t>
            </a:r>
            <a:r>
              <a:rPr lang="en" sz="1100">
                <a:solidFill>
                  <a:schemeClr val="dk1"/>
                </a:solidFill>
                <a:latin typeface="Open Sans"/>
                <a:ea typeface="Open Sans"/>
                <a:cs typeface="Open Sans"/>
                <a:sym typeface="Open Sans"/>
              </a:rPr>
              <a:t>This presentation template was created by</a:t>
            </a:r>
            <a:r>
              <a:rPr lang="en" sz="1100" b="1">
                <a:solidFill>
                  <a:schemeClr val="dk1"/>
                </a:solidFill>
                <a:latin typeface="Open Sans"/>
                <a:ea typeface="Open Sans"/>
                <a:cs typeface="Open Sans"/>
                <a:sym typeface="Open Sans"/>
              </a:rPr>
              <a:t> </a:t>
            </a:r>
            <a:r>
              <a:rPr lang="en" sz="1100" b="1">
                <a:solidFill>
                  <a:schemeClr val="dk1"/>
                </a:solidFill>
                <a:uFill>
                  <a:noFill/>
                </a:uFill>
                <a:latin typeface="Open Sans"/>
                <a:ea typeface="Open Sans"/>
                <a:cs typeface="Open Sans"/>
                <a:sym typeface="Open Sans"/>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1"/>
                </a:solidFill>
                <a:latin typeface="Open Sans"/>
                <a:ea typeface="Open Sans"/>
                <a:cs typeface="Open Sans"/>
                <a:sym typeface="Open Sans"/>
              </a:rPr>
              <a:t>, including icons by </a:t>
            </a:r>
            <a:r>
              <a:rPr lang="en" sz="1100" b="1">
                <a:solidFill>
                  <a:schemeClr val="dk1"/>
                </a:solidFill>
                <a:uFill>
                  <a:noFill/>
                </a:uFill>
                <a:latin typeface="Open Sans"/>
                <a:ea typeface="Open Sans"/>
                <a:cs typeface="Open Sans"/>
                <a:sym typeface="Open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dk1"/>
                </a:solidFill>
                <a:latin typeface="Open Sans"/>
                <a:ea typeface="Open Sans"/>
                <a:cs typeface="Open Sans"/>
                <a:sym typeface="Open Sans"/>
              </a:rPr>
              <a:t>, and infographics &amp; images by </a:t>
            </a:r>
            <a:r>
              <a:rPr lang="en" sz="1100" b="1">
                <a:solidFill>
                  <a:schemeClr val="dk1"/>
                </a:solidFill>
                <a:uFill>
                  <a:noFill/>
                </a:uFill>
                <a:latin typeface="Open Sans"/>
                <a:ea typeface="Open Sans"/>
                <a:cs typeface="Open Sans"/>
                <a:sym typeface="Open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a:solidFill>
                <a:schemeClr val="dk1"/>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2"/>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391913" y="2274753"/>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2996563" y="1432953"/>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2309225" y="3116550"/>
            <a:ext cx="4525500" cy="55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0"/>
        <p:cNvGrpSpPr/>
        <p:nvPr/>
      </p:nvGrpSpPr>
      <p:grpSpPr>
        <a:xfrm>
          <a:off x="0" y="0"/>
          <a:ext cx="0" cy="0"/>
          <a:chOff x="0" y="0"/>
          <a:chExt cx="0" cy="0"/>
        </a:xfrm>
      </p:grpSpPr>
      <p:sp>
        <p:nvSpPr>
          <p:cNvPr id="21" name="Google Shape;21;p5"/>
          <p:cNvSpPr/>
          <p:nvPr/>
        </p:nvSpPr>
        <p:spPr>
          <a:xfrm>
            <a:off x="4572000" y="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subTitle" idx="1"/>
          </p:nvPr>
        </p:nvSpPr>
        <p:spPr>
          <a:xfrm>
            <a:off x="1353063" y="2346143"/>
            <a:ext cx="2665800" cy="506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400">
                <a:latin typeface="Roboto Black"/>
                <a:ea typeface="Roboto Black"/>
                <a:cs typeface="Roboto Black"/>
                <a:sym typeface="Roboto Black"/>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3" name="Google Shape;23;p5"/>
          <p:cNvSpPr txBox="1">
            <a:spLocks noGrp="1"/>
          </p:cNvSpPr>
          <p:nvPr>
            <p:ph type="subTitle" idx="2"/>
          </p:nvPr>
        </p:nvSpPr>
        <p:spPr>
          <a:xfrm>
            <a:off x="5125138" y="2346143"/>
            <a:ext cx="2665800" cy="50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a:latin typeface="Roboto Black"/>
                <a:ea typeface="Roboto Black"/>
                <a:cs typeface="Roboto Black"/>
                <a:sym typeface="Roboto Black"/>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1353063" y="2852643"/>
            <a:ext cx="2665800" cy="10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5125138" y="2841093"/>
            <a:ext cx="2665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title"/>
          </p:nvPr>
        </p:nvSpPr>
        <p:spPr>
          <a:xfrm>
            <a:off x="720000" y="445025"/>
            <a:ext cx="7704000" cy="572700"/>
          </a:xfrm>
          <a:prstGeom prst="rect">
            <a:avLst/>
          </a:prstGeom>
          <a:effectLst>
            <a:outerShdw dist="28575" dir="840000" algn="bl" rotWithShape="0">
              <a:schemeClr val="lt1">
                <a:alpha val="82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7" name="Google Shape;27;p5"/>
          <p:cNvCxnSpPr/>
          <p:nvPr/>
        </p:nvCxnSpPr>
        <p:spPr>
          <a:xfrm>
            <a:off x="7319200" y="923946"/>
            <a:ext cx="11097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275938" y="963225"/>
            <a:ext cx="6592200" cy="1364700"/>
          </a:xfrm>
          <a:prstGeom prst="rect">
            <a:avLst/>
          </a:prstGeom>
          <a:effectLst>
            <a:outerShdw dist="47625" dir="840000" algn="bl" rotWithShape="0">
              <a:srgbClr val="43936C">
                <a:alpha val="61000"/>
              </a:srgbClr>
            </a:outerShdw>
          </a:effectLst>
        </p:spPr>
        <p:txBody>
          <a:bodyPr spcFirstLastPara="1" wrap="square" lIns="91425" tIns="91425" rIns="91425" bIns="91425" anchor="b" anchorCtr="0">
            <a:noAutofit/>
          </a:bodyPr>
          <a:lstStyle>
            <a:lvl1pPr lvl="0" algn="ctr" rtl="0">
              <a:spcBef>
                <a:spcPts val="0"/>
              </a:spcBef>
              <a:spcAft>
                <a:spcPts val="0"/>
              </a:spcAft>
              <a:buSzPts val="3600"/>
              <a:buNone/>
              <a:defRPr sz="6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1275938" y="2327900"/>
            <a:ext cx="6592200" cy="87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715100" y="2827650"/>
            <a:ext cx="4164000" cy="1257900"/>
          </a:xfrm>
          <a:prstGeom prst="rect">
            <a:avLst/>
          </a:prstGeom>
          <a:effectLst>
            <a:outerShdw dist="28575" dir="1740000" algn="bl" rotWithShape="0">
              <a:schemeClr val="dk1">
                <a:alpha val="88000"/>
              </a:scheme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2"/>
        </a:solid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720000" y="1720578"/>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13"/>
          <p:cNvSpPr txBox="1">
            <a:spLocks noGrp="1"/>
          </p:cNvSpPr>
          <p:nvPr>
            <p:ph type="title" idx="2" hasCustomPrompt="1"/>
          </p:nvPr>
        </p:nvSpPr>
        <p:spPr>
          <a:xfrm>
            <a:off x="720000" y="1279803"/>
            <a:ext cx="1275300" cy="593400"/>
          </a:xfrm>
          <a:prstGeom prst="rect">
            <a:avLst/>
          </a:prstGeom>
          <a:effectLst>
            <a:outerShdw dist="28575" dir="1140000" algn="bl" rotWithShape="0">
              <a:srgbClr val="FF8101">
                <a:alpha val="84000"/>
              </a:srgb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subTitle" idx="1"/>
          </p:nvPr>
        </p:nvSpPr>
        <p:spPr>
          <a:xfrm>
            <a:off x="720000" y="2181291"/>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 name="Google Shape;50;p13"/>
          <p:cNvSpPr txBox="1">
            <a:spLocks noGrp="1"/>
          </p:cNvSpPr>
          <p:nvPr>
            <p:ph type="title" idx="3"/>
          </p:nvPr>
        </p:nvSpPr>
        <p:spPr>
          <a:xfrm>
            <a:off x="6093261" y="1720578"/>
            <a:ext cx="23364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3"/>
          <p:cNvSpPr txBox="1">
            <a:spLocks noGrp="1"/>
          </p:cNvSpPr>
          <p:nvPr>
            <p:ph type="title" idx="4" hasCustomPrompt="1"/>
          </p:nvPr>
        </p:nvSpPr>
        <p:spPr>
          <a:xfrm>
            <a:off x="7154361" y="1279803"/>
            <a:ext cx="1275300" cy="593400"/>
          </a:xfrm>
          <a:prstGeom prst="rect">
            <a:avLst/>
          </a:prstGeom>
          <a:effectLst>
            <a:outerShdw dist="28575" dir="1140000" algn="bl" rotWithShape="0">
              <a:srgbClr val="FF8101">
                <a:alpha val="84000"/>
              </a:srgbClr>
            </a:outerShdw>
          </a:effectLst>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5"/>
          </p:nvPr>
        </p:nvSpPr>
        <p:spPr>
          <a:xfrm>
            <a:off x="6093261" y="2181291"/>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6"/>
          </p:nvPr>
        </p:nvSpPr>
        <p:spPr>
          <a:xfrm>
            <a:off x="720000" y="3581775"/>
            <a:ext cx="3195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title" idx="7" hasCustomPrompt="1"/>
          </p:nvPr>
        </p:nvSpPr>
        <p:spPr>
          <a:xfrm>
            <a:off x="720000" y="3141000"/>
            <a:ext cx="1275300" cy="593400"/>
          </a:xfrm>
          <a:prstGeom prst="rect">
            <a:avLst/>
          </a:prstGeom>
          <a:effectLst>
            <a:outerShdw dist="28575" dir="1140000" algn="bl" rotWithShape="0">
              <a:srgbClr val="FF8101">
                <a:alpha val="84000"/>
              </a:srgb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8"/>
          </p:nvPr>
        </p:nvSpPr>
        <p:spPr>
          <a:xfrm>
            <a:off x="720000" y="4042488"/>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9"/>
          </p:nvPr>
        </p:nvSpPr>
        <p:spPr>
          <a:xfrm>
            <a:off x="6093261" y="3581775"/>
            <a:ext cx="23364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3"/>
          <p:cNvSpPr txBox="1">
            <a:spLocks noGrp="1"/>
          </p:cNvSpPr>
          <p:nvPr>
            <p:ph type="title" idx="13" hasCustomPrompt="1"/>
          </p:nvPr>
        </p:nvSpPr>
        <p:spPr>
          <a:xfrm>
            <a:off x="7154361" y="3141000"/>
            <a:ext cx="1275300" cy="593400"/>
          </a:xfrm>
          <a:prstGeom prst="rect">
            <a:avLst/>
          </a:prstGeom>
          <a:effectLst>
            <a:outerShdw dist="28575" dir="1140000" algn="bl" rotWithShape="0">
              <a:srgbClr val="FF8101">
                <a:alpha val="84000"/>
              </a:srgbClr>
            </a:outerShdw>
          </a:effectLst>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14"/>
          </p:nvPr>
        </p:nvSpPr>
        <p:spPr>
          <a:xfrm>
            <a:off x="6093261" y="4042488"/>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15"/>
          </p:nvPr>
        </p:nvSpPr>
        <p:spPr>
          <a:xfrm>
            <a:off x="720000" y="445025"/>
            <a:ext cx="7704000" cy="572700"/>
          </a:xfrm>
          <a:prstGeom prst="rect">
            <a:avLst/>
          </a:prstGeom>
          <a:effectLst>
            <a:outerShdw dist="28575" dir="840000" algn="bl" rotWithShape="0">
              <a:srgbClr val="FF8101">
                <a:alpha val="82000"/>
              </a:srgb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60" name="Google Shape;60;p13"/>
          <p:cNvCxnSpPr/>
          <p:nvPr/>
        </p:nvCxnSpPr>
        <p:spPr>
          <a:xfrm>
            <a:off x="7319200" y="923946"/>
            <a:ext cx="11097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2"/>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20000" y="2179625"/>
            <a:ext cx="77040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3" name="Google Shape;63;p14"/>
          <p:cNvSpPr txBox="1">
            <a:spLocks noGrp="1"/>
          </p:cNvSpPr>
          <p:nvPr>
            <p:ph type="title" idx="2" hasCustomPrompt="1"/>
          </p:nvPr>
        </p:nvSpPr>
        <p:spPr>
          <a:xfrm>
            <a:off x="5273100" y="1337825"/>
            <a:ext cx="3150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4"/>
          <p:cNvSpPr txBox="1">
            <a:spLocks noGrp="1"/>
          </p:cNvSpPr>
          <p:nvPr>
            <p:ph type="subTitle" idx="1"/>
          </p:nvPr>
        </p:nvSpPr>
        <p:spPr>
          <a:xfrm>
            <a:off x="3776050" y="3132175"/>
            <a:ext cx="46479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dk2"/>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720000" y="2179625"/>
            <a:ext cx="7704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5"/>
          <p:cNvSpPr txBox="1">
            <a:spLocks noGrp="1"/>
          </p:cNvSpPr>
          <p:nvPr>
            <p:ph type="title" idx="2" hasCustomPrompt="1"/>
          </p:nvPr>
        </p:nvSpPr>
        <p:spPr>
          <a:xfrm>
            <a:off x="720000" y="1337825"/>
            <a:ext cx="3150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8" name="Google Shape;68;p15"/>
          <p:cNvSpPr txBox="1">
            <a:spLocks noGrp="1"/>
          </p:cNvSpPr>
          <p:nvPr>
            <p:ph type="subTitle" idx="1"/>
          </p:nvPr>
        </p:nvSpPr>
        <p:spPr>
          <a:xfrm>
            <a:off x="720000" y="3132175"/>
            <a:ext cx="45138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oboto Black"/>
              <a:buNone/>
              <a:defRPr sz="3500">
                <a:solidFill>
                  <a:schemeClr val="dk1"/>
                </a:solidFill>
                <a:latin typeface="Roboto Black"/>
                <a:ea typeface="Roboto Black"/>
                <a:cs typeface="Roboto Black"/>
                <a:sym typeface="Roboto Black"/>
              </a:defRPr>
            </a:lvl1pPr>
            <a:lvl2pPr lvl="1" rtl="0">
              <a:spcBef>
                <a:spcPts val="0"/>
              </a:spcBef>
              <a:spcAft>
                <a:spcPts val="0"/>
              </a:spcAft>
              <a:buClr>
                <a:schemeClr val="dk1"/>
              </a:buClr>
              <a:buSzPts val="3500"/>
              <a:buFont typeface="Roboto Black"/>
              <a:buNone/>
              <a:defRPr sz="3500">
                <a:solidFill>
                  <a:schemeClr val="dk1"/>
                </a:solidFill>
                <a:latin typeface="Roboto Black"/>
                <a:ea typeface="Roboto Black"/>
                <a:cs typeface="Roboto Black"/>
                <a:sym typeface="Roboto Black"/>
              </a:defRPr>
            </a:lvl2pPr>
            <a:lvl3pPr lvl="2" rtl="0">
              <a:spcBef>
                <a:spcPts val="0"/>
              </a:spcBef>
              <a:spcAft>
                <a:spcPts val="0"/>
              </a:spcAft>
              <a:buClr>
                <a:schemeClr val="dk1"/>
              </a:buClr>
              <a:buSzPts val="3500"/>
              <a:buFont typeface="Roboto Black"/>
              <a:buNone/>
              <a:defRPr sz="3500">
                <a:solidFill>
                  <a:schemeClr val="dk1"/>
                </a:solidFill>
                <a:latin typeface="Roboto Black"/>
                <a:ea typeface="Roboto Black"/>
                <a:cs typeface="Roboto Black"/>
                <a:sym typeface="Roboto Black"/>
              </a:defRPr>
            </a:lvl3pPr>
            <a:lvl4pPr lvl="3" rtl="0">
              <a:spcBef>
                <a:spcPts val="0"/>
              </a:spcBef>
              <a:spcAft>
                <a:spcPts val="0"/>
              </a:spcAft>
              <a:buClr>
                <a:schemeClr val="dk1"/>
              </a:buClr>
              <a:buSzPts val="3500"/>
              <a:buFont typeface="Roboto Black"/>
              <a:buNone/>
              <a:defRPr sz="3500">
                <a:solidFill>
                  <a:schemeClr val="dk1"/>
                </a:solidFill>
                <a:latin typeface="Roboto Black"/>
                <a:ea typeface="Roboto Black"/>
                <a:cs typeface="Roboto Black"/>
                <a:sym typeface="Roboto Black"/>
              </a:defRPr>
            </a:lvl4pPr>
            <a:lvl5pPr lvl="4" rtl="0">
              <a:spcBef>
                <a:spcPts val="0"/>
              </a:spcBef>
              <a:spcAft>
                <a:spcPts val="0"/>
              </a:spcAft>
              <a:buClr>
                <a:schemeClr val="dk1"/>
              </a:buClr>
              <a:buSzPts val="3500"/>
              <a:buFont typeface="Roboto Black"/>
              <a:buNone/>
              <a:defRPr sz="3500">
                <a:solidFill>
                  <a:schemeClr val="dk1"/>
                </a:solidFill>
                <a:latin typeface="Roboto Black"/>
                <a:ea typeface="Roboto Black"/>
                <a:cs typeface="Roboto Black"/>
                <a:sym typeface="Roboto Black"/>
              </a:defRPr>
            </a:lvl5pPr>
            <a:lvl6pPr lvl="5" rtl="0">
              <a:spcBef>
                <a:spcPts val="0"/>
              </a:spcBef>
              <a:spcAft>
                <a:spcPts val="0"/>
              </a:spcAft>
              <a:buClr>
                <a:schemeClr val="dk1"/>
              </a:buClr>
              <a:buSzPts val="3500"/>
              <a:buFont typeface="Roboto Black"/>
              <a:buNone/>
              <a:defRPr sz="3500">
                <a:solidFill>
                  <a:schemeClr val="dk1"/>
                </a:solidFill>
                <a:latin typeface="Roboto Black"/>
                <a:ea typeface="Roboto Black"/>
                <a:cs typeface="Roboto Black"/>
                <a:sym typeface="Roboto Black"/>
              </a:defRPr>
            </a:lvl6pPr>
            <a:lvl7pPr lvl="6" rtl="0">
              <a:spcBef>
                <a:spcPts val="0"/>
              </a:spcBef>
              <a:spcAft>
                <a:spcPts val="0"/>
              </a:spcAft>
              <a:buClr>
                <a:schemeClr val="dk1"/>
              </a:buClr>
              <a:buSzPts val="3500"/>
              <a:buFont typeface="Roboto Black"/>
              <a:buNone/>
              <a:defRPr sz="3500">
                <a:solidFill>
                  <a:schemeClr val="dk1"/>
                </a:solidFill>
                <a:latin typeface="Roboto Black"/>
                <a:ea typeface="Roboto Black"/>
                <a:cs typeface="Roboto Black"/>
                <a:sym typeface="Roboto Black"/>
              </a:defRPr>
            </a:lvl7pPr>
            <a:lvl8pPr lvl="7" rtl="0">
              <a:spcBef>
                <a:spcPts val="0"/>
              </a:spcBef>
              <a:spcAft>
                <a:spcPts val="0"/>
              </a:spcAft>
              <a:buClr>
                <a:schemeClr val="dk1"/>
              </a:buClr>
              <a:buSzPts val="3500"/>
              <a:buFont typeface="Roboto Black"/>
              <a:buNone/>
              <a:defRPr sz="3500">
                <a:solidFill>
                  <a:schemeClr val="dk1"/>
                </a:solidFill>
                <a:latin typeface="Roboto Black"/>
                <a:ea typeface="Roboto Black"/>
                <a:cs typeface="Roboto Black"/>
                <a:sym typeface="Roboto Black"/>
              </a:defRPr>
            </a:lvl8pPr>
            <a:lvl9pPr lvl="8" rtl="0">
              <a:spcBef>
                <a:spcPts val="0"/>
              </a:spcBef>
              <a:spcAft>
                <a:spcPts val="0"/>
              </a:spcAft>
              <a:buClr>
                <a:schemeClr val="dk1"/>
              </a:buClr>
              <a:buSzPts val="3500"/>
              <a:buFont typeface="Roboto Black"/>
              <a:buNone/>
              <a:defRPr sz="3500">
                <a:solidFill>
                  <a:schemeClr val="dk1"/>
                </a:solidFill>
                <a:latin typeface="Roboto Black"/>
                <a:ea typeface="Roboto Black"/>
                <a:cs typeface="Roboto Black"/>
                <a:sym typeface="Robot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8" r:id="rId6"/>
    <p:sldLayoutId id="2147483659" r:id="rId7"/>
    <p:sldLayoutId id="2147483660" r:id="rId8"/>
    <p:sldLayoutId id="2147483661" r:id="rId9"/>
    <p:sldLayoutId id="2147483662" r:id="rId10"/>
    <p:sldLayoutId id="2147483663" r:id="rId11"/>
    <p:sldLayoutId id="2147483666" r:id="rId12"/>
    <p:sldLayoutId id="2147483672" r:id="rId13"/>
    <p:sldLayoutId id="2147483673" r:id="rId14"/>
    <p:sldLayoutId id="2147483674" r:id="rId15"/>
    <p:sldLayoutId id="214748367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565081" y="1492750"/>
            <a:ext cx="6243637" cy="1882800"/>
          </a:xfrm>
          <a:prstGeom prst="rect">
            <a:avLst/>
          </a:prstGeom>
        </p:spPr>
        <p:txBody>
          <a:bodyPr spcFirstLastPara="1" wrap="square" lIns="91425" tIns="91425" rIns="91425" bIns="91425" anchor="ctr" anchorCtr="0">
            <a:noAutofit/>
          </a:bodyPr>
          <a:lstStyle/>
          <a:p>
            <a:r>
              <a:rPr lang="en-US" sz="4000" b="1" dirty="0"/>
              <a:t>XÂY DỰNG WEBSITE CỬA HÀNG BÁN </a:t>
            </a:r>
            <a:r>
              <a:rPr lang="en-US" sz="4000" b="1" dirty="0" smtClean="0"/>
              <a:t>THỰC </a:t>
            </a:r>
            <a:r>
              <a:rPr lang="en-US" sz="4000" b="1" dirty="0"/>
              <a:t>PHẨM HỮU </a:t>
            </a:r>
            <a:r>
              <a:rPr lang="en-US" sz="4000" b="1" dirty="0" smtClean="0"/>
              <a:t>CƠ KPK</a:t>
            </a:r>
            <a:endParaRPr lang="en-US" sz="4000" dirty="0"/>
          </a:p>
        </p:txBody>
      </p:sp>
      <p:sp>
        <p:nvSpPr>
          <p:cNvPr id="155" name="Google Shape;155;p32"/>
          <p:cNvSpPr txBox="1">
            <a:spLocks noGrp="1"/>
          </p:cNvSpPr>
          <p:nvPr>
            <p:ph type="subTitle" idx="1"/>
          </p:nvPr>
        </p:nvSpPr>
        <p:spPr>
          <a:xfrm>
            <a:off x="565081" y="390749"/>
            <a:ext cx="4184400" cy="38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t>Nhóm 2</a:t>
            </a:r>
            <a:endParaRPr sz="1800" b="1" dirty="0"/>
          </a:p>
        </p:txBody>
      </p:sp>
      <p:cxnSp>
        <p:nvCxnSpPr>
          <p:cNvPr id="156" name="Google Shape;156;p32"/>
          <p:cNvCxnSpPr/>
          <p:nvPr/>
        </p:nvCxnSpPr>
        <p:spPr>
          <a:xfrm>
            <a:off x="565081" y="910957"/>
            <a:ext cx="4046700" cy="0"/>
          </a:xfrm>
          <a:prstGeom prst="straightConnector1">
            <a:avLst/>
          </a:prstGeom>
          <a:noFill/>
          <a:ln w="76200" cap="flat" cmpd="sng">
            <a:solidFill>
              <a:schemeClr val="dk1"/>
            </a:solidFill>
            <a:prstDash val="solid"/>
            <a:round/>
            <a:headEnd type="none" w="med" len="med"/>
            <a:tailEnd type="none" w="med" len="med"/>
          </a:ln>
        </p:spPr>
      </p:cxnSp>
      <p:pic>
        <p:nvPicPr>
          <p:cNvPr id="157" name="Google Shape;157;p32"/>
          <p:cNvPicPr preferRelativeResize="0"/>
          <p:nvPr/>
        </p:nvPicPr>
        <p:blipFill rotWithShape="1">
          <a:blip r:embed="rId3">
            <a:alphaModFix/>
          </a:blip>
          <a:srcRect l="17133" t="13028" r="11834" b="17891"/>
          <a:stretch/>
        </p:blipFill>
        <p:spPr>
          <a:xfrm>
            <a:off x="-829700" y="3375550"/>
            <a:ext cx="3089601" cy="3183200"/>
          </a:xfrm>
          <a:prstGeom prst="rect">
            <a:avLst/>
          </a:prstGeom>
          <a:noFill/>
          <a:ln>
            <a:noFill/>
          </a:ln>
        </p:spPr>
      </p:pic>
      <p:pic>
        <p:nvPicPr>
          <p:cNvPr id="158" name="Google Shape;158;p32"/>
          <p:cNvPicPr preferRelativeResize="0"/>
          <p:nvPr/>
        </p:nvPicPr>
        <p:blipFill rotWithShape="1">
          <a:blip r:embed="rId4">
            <a:alphaModFix/>
          </a:blip>
          <a:srcRect l="13336" t="23363" r="13824" b="29758"/>
          <a:stretch/>
        </p:blipFill>
        <p:spPr>
          <a:xfrm>
            <a:off x="5607300" y="2684775"/>
            <a:ext cx="3536701" cy="2411225"/>
          </a:xfrm>
          <a:prstGeom prst="rect">
            <a:avLst/>
          </a:prstGeom>
          <a:noFill/>
          <a:ln>
            <a:noFill/>
          </a:ln>
        </p:spPr>
      </p:pic>
      <p:pic>
        <p:nvPicPr>
          <p:cNvPr id="159" name="Google Shape;159;p32"/>
          <p:cNvPicPr preferRelativeResize="0"/>
          <p:nvPr/>
        </p:nvPicPr>
        <p:blipFill rotWithShape="1">
          <a:blip r:embed="rId5">
            <a:alphaModFix/>
          </a:blip>
          <a:srcRect l="24601" t="31501" r="23431" b="36736"/>
          <a:stretch/>
        </p:blipFill>
        <p:spPr>
          <a:xfrm>
            <a:off x="6039751" y="0"/>
            <a:ext cx="2293500" cy="1484100"/>
          </a:xfrm>
          <a:prstGeom prst="rect">
            <a:avLst/>
          </a:prstGeom>
          <a:noFill/>
          <a:ln>
            <a:noFill/>
          </a:ln>
        </p:spPr>
      </p:pic>
      <p:sp>
        <p:nvSpPr>
          <p:cNvPr id="160" name="Google Shape;160;p32">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922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607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42"/>
          <p:cNvPicPr preferRelativeResize="0"/>
          <p:nvPr/>
        </p:nvPicPr>
        <p:blipFill rotWithShape="1">
          <a:blip r:embed="rId3">
            <a:alphaModFix/>
          </a:blip>
          <a:srcRect l="15167" t="27213" r="15160" b="27209"/>
          <a:stretch/>
        </p:blipFill>
        <p:spPr>
          <a:xfrm>
            <a:off x="-594360" y="3641292"/>
            <a:ext cx="4197300" cy="1544450"/>
          </a:xfrm>
          <a:prstGeom prst="rect">
            <a:avLst/>
          </a:prstGeom>
          <a:noFill/>
          <a:ln>
            <a:noFill/>
          </a:ln>
        </p:spPr>
      </p:pic>
      <p:pic>
        <p:nvPicPr>
          <p:cNvPr id="288" name="Google Shape;288;p42"/>
          <p:cNvPicPr preferRelativeResize="0"/>
          <p:nvPr/>
        </p:nvPicPr>
        <p:blipFill rotWithShape="1">
          <a:blip r:embed="rId4">
            <a:alphaModFix/>
          </a:blip>
          <a:srcRect l="17946" t="16343" r="11838" b="14956"/>
          <a:stretch/>
        </p:blipFill>
        <p:spPr>
          <a:xfrm>
            <a:off x="6406825" y="2127000"/>
            <a:ext cx="4537600" cy="4703550"/>
          </a:xfrm>
          <a:prstGeom prst="rect">
            <a:avLst/>
          </a:prstGeom>
          <a:noFill/>
          <a:ln>
            <a:noFill/>
          </a:ln>
        </p:spPr>
      </p:pic>
      <p:sp>
        <p:nvSpPr>
          <p:cNvPr id="289" name="Google Shape;289;p42"/>
          <p:cNvSpPr txBox="1">
            <a:spLocks noGrp="1"/>
          </p:cNvSpPr>
          <p:nvPr>
            <p:ph type="title"/>
          </p:nvPr>
        </p:nvSpPr>
        <p:spPr>
          <a:xfrm>
            <a:off x="2152725" y="2036485"/>
            <a:ext cx="4838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t>XÂY DỰNG VÀ CÀI ĐẶT HỆ THỐNG</a:t>
            </a:r>
            <a:endParaRPr sz="3600" dirty="0"/>
          </a:p>
        </p:txBody>
      </p:sp>
      <p:sp>
        <p:nvSpPr>
          <p:cNvPr id="290" name="Google Shape;290;p42"/>
          <p:cNvSpPr txBox="1">
            <a:spLocks noGrp="1"/>
          </p:cNvSpPr>
          <p:nvPr>
            <p:ph type="title" idx="2"/>
          </p:nvPr>
        </p:nvSpPr>
        <p:spPr>
          <a:xfrm>
            <a:off x="2996625" y="10632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03</a:t>
            </a:r>
            <a:endParaRPr sz="6000" dirty="0"/>
          </a:p>
        </p:txBody>
      </p:sp>
      <p:cxnSp>
        <p:nvCxnSpPr>
          <p:cNvPr id="292" name="Google Shape;292;p42"/>
          <p:cNvCxnSpPr/>
          <p:nvPr/>
        </p:nvCxnSpPr>
        <p:spPr>
          <a:xfrm>
            <a:off x="2548725" y="3116547"/>
            <a:ext cx="4046700" cy="0"/>
          </a:xfrm>
          <a:prstGeom prst="straightConnector1">
            <a:avLst/>
          </a:prstGeom>
          <a:noFill/>
          <a:ln w="76200" cap="flat" cmpd="sng">
            <a:solidFill>
              <a:schemeClr val="dk1"/>
            </a:solidFill>
            <a:prstDash val="solid"/>
            <a:round/>
            <a:headEnd type="none" w="med" len="med"/>
            <a:tailEnd type="none" w="med" len="med"/>
          </a:ln>
        </p:spPr>
      </p:cxnSp>
      <p:pic>
        <p:nvPicPr>
          <p:cNvPr id="293" name="Google Shape;293;p42"/>
          <p:cNvPicPr preferRelativeResize="0"/>
          <p:nvPr/>
        </p:nvPicPr>
        <p:blipFill rotWithShape="1">
          <a:blip r:embed="rId5">
            <a:alphaModFix/>
          </a:blip>
          <a:srcRect l="24601" t="31501" r="23431" b="36736"/>
          <a:stretch/>
        </p:blipFill>
        <p:spPr>
          <a:xfrm>
            <a:off x="-5" y="0"/>
            <a:ext cx="2293500" cy="1484100"/>
          </a:xfrm>
          <a:prstGeom prst="rect">
            <a:avLst/>
          </a:prstGeom>
          <a:noFill/>
          <a:ln>
            <a:noFill/>
          </a:ln>
        </p:spPr>
      </p:pic>
      <p:sp>
        <p:nvSpPr>
          <p:cNvPr id="294" name="Google Shape;294;p42">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2">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3258" y="3206313"/>
            <a:ext cx="1729035" cy="1729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304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714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260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470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740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316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9"/>
          <p:cNvSpPr txBox="1">
            <a:spLocks noGrp="1"/>
          </p:cNvSpPr>
          <p:nvPr>
            <p:ph type="title"/>
          </p:nvPr>
        </p:nvSpPr>
        <p:spPr>
          <a:xfrm>
            <a:off x="720000" y="2179625"/>
            <a:ext cx="7704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KẾT QUẢ ĐẠT ĐƯỢC VÀ HƯỚNG PHÁT TRIỂN</a:t>
            </a:r>
            <a:endParaRPr dirty="0"/>
          </a:p>
        </p:txBody>
      </p:sp>
      <p:sp>
        <p:nvSpPr>
          <p:cNvPr id="454" name="Google Shape;454;p49"/>
          <p:cNvSpPr txBox="1">
            <a:spLocks noGrp="1"/>
          </p:cNvSpPr>
          <p:nvPr>
            <p:ph type="title" idx="2"/>
          </p:nvPr>
        </p:nvSpPr>
        <p:spPr>
          <a:xfrm>
            <a:off x="720000" y="1337825"/>
            <a:ext cx="315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456" name="Google Shape;456;p49"/>
          <p:cNvCxnSpPr/>
          <p:nvPr/>
        </p:nvCxnSpPr>
        <p:spPr>
          <a:xfrm>
            <a:off x="724588" y="3132172"/>
            <a:ext cx="4046700" cy="0"/>
          </a:xfrm>
          <a:prstGeom prst="straightConnector1">
            <a:avLst/>
          </a:prstGeom>
          <a:noFill/>
          <a:ln w="76200" cap="flat" cmpd="sng">
            <a:solidFill>
              <a:schemeClr val="dk1"/>
            </a:solidFill>
            <a:prstDash val="solid"/>
            <a:round/>
            <a:headEnd type="none" w="med" len="med"/>
            <a:tailEnd type="none" w="med" len="med"/>
          </a:ln>
        </p:spPr>
      </p:cxnSp>
      <p:pic>
        <p:nvPicPr>
          <p:cNvPr id="457" name="Google Shape;457;p49"/>
          <p:cNvPicPr preferRelativeResize="0"/>
          <p:nvPr/>
        </p:nvPicPr>
        <p:blipFill rotWithShape="1">
          <a:blip r:embed="rId3">
            <a:alphaModFix/>
          </a:blip>
          <a:srcRect l="17133" t="13028" r="11834" b="17891"/>
          <a:stretch/>
        </p:blipFill>
        <p:spPr>
          <a:xfrm rot="10800000">
            <a:off x="6504700" y="-1826450"/>
            <a:ext cx="3975349" cy="4095800"/>
          </a:xfrm>
          <a:prstGeom prst="rect">
            <a:avLst/>
          </a:prstGeom>
          <a:noFill/>
          <a:ln>
            <a:noFill/>
          </a:ln>
        </p:spPr>
      </p:pic>
      <p:pic>
        <p:nvPicPr>
          <p:cNvPr id="458" name="Google Shape;458;p49"/>
          <p:cNvPicPr preferRelativeResize="0"/>
          <p:nvPr/>
        </p:nvPicPr>
        <p:blipFill rotWithShape="1">
          <a:blip r:embed="rId4">
            <a:alphaModFix/>
          </a:blip>
          <a:srcRect l="13336" t="23363" r="13824" b="29758"/>
          <a:stretch/>
        </p:blipFill>
        <p:spPr>
          <a:xfrm>
            <a:off x="5965825" y="2918450"/>
            <a:ext cx="3536701" cy="2411225"/>
          </a:xfrm>
          <a:prstGeom prst="rect">
            <a:avLst/>
          </a:prstGeom>
          <a:noFill/>
          <a:ln>
            <a:noFill/>
          </a:ln>
        </p:spPr>
      </p:pic>
      <p:pic>
        <p:nvPicPr>
          <p:cNvPr id="459" name="Google Shape;459;p49"/>
          <p:cNvPicPr preferRelativeResize="0"/>
          <p:nvPr/>
        </p:nvPicPr>
        <p:blipFill rotWithShape="1">
          <a:blip r:embed="rId5">
            <a:alphaModFix/>
          </a:blip>
          <a:srcRect l="24601" t="31501" r="23431" b="36736"/>
          <a:stretch/>
        </p:blipFill>
        <p:spPr>
          <a:xfrm>
            <a:off x="-5" y="3659400"/>
            <a:ext cx="2293500" cy="1484100"/>
          </a:xfrm>
          <a:prstGeom prst="rect">
            <a:avLst/>
          </a:prstGeom>
          <a:noFill/>
          <a:ln>
            <a:noFill/>
          </a:ln>
        </p:spPr>
      </p:pic>
      <p:pic>
        <p:nvPicPr>
          <p:cNvPr id="460" name="Google Shape;460;p49"/>
          <p:cNvPicPr preferRelativeResize="0"/>
          <p:nvPr/>
        </p:nvPicPr>
        <p:blipFill rotWithShape="1">
          <a:blip r:embed="rId6">
            <a:alphaModFix/>
          </a:blip>
          <a:srcRect l="15167" t="27213" r="15160" b="27209"/>
          <a:stretch/>
        </p:blipFill>
        <p:spPr>
          <a:xfrm>
            <a:off x="2703925" y="986500"/>
            <a:ext cx="4197300" cy="1544450"/>
          </a:xfrm>
          <a:prstGeom prst="rect">
            <a:avLst/>
          </a:prstGeom>
          <a:noFill/>
          <a:ln>
            <a:noFill/>
          </a:ln>
        </p:spPr>
      </p:pic>
      <p:sp>
        <p:nvSpPr>
          <p:cNvPr id="461" name="Google Shape;461;p49">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9521" y="3132172"/>
            <a:ext cx="1729035" cy="1729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4"/>
          <p:cNvSpPr txBox="1">
            <a:spLocks noGrp="1"/>
          </p:cNvSpPr>
          <p:nvPr>
            <p:ph type="title"/>
          </p:nvPr>
        </p:nvSpPr>
        <p:spPr>
          <a:xfrm>
            <a:off x="719999" y="1720578"/>
            <a:ext cx="259432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Giới thiệu đề tài</a:t>
            </a:r>
            <a:endParaRPr dirty="0"/>
          </a:p>
        </p:txBody>
      </p:sp>
      <p:sp>
        <p:nvSpPr>
          <p:cNvPr id="176" name="Google Shape;176;p34"/>
          <p:cNvSpPr txBox="1">
            <a:spLocks noGrp="1"/>
          </p:cNvSpPr>
          <p:nvPr>
            <p:ph type="title" idx="2"/>
          </p:nvPr>
        </p:nvSpPr>
        <p:spPr>
          <a:xfrm>
            <a:off x="720000" y="1279803"/>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77" name="Google Shape;177;p34"/>
          <p:cNvSpPr txBox="1">
            <a:spLocks noGrp="1"/>
          </p:cNvSpPr>
          <p:nvPr>
            <p:ph type="title" idx="3"/>
          </p:nvPr>
        </p:nvSpPr>
        <p:spPr>
          <a:xfrm>
            <a:off x="5432411" y="1714594"/>
            <a:ext cx="3136107" cy="527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smtClean="0"/>
              <a:t>Phân tích thiết kế</a:t>
            </a:r>
            <a:endParaRPr dirty="0"/>
          </a:p>
        </p:txBody>
      </p:sp>
      <p:sp>
        <p:nvSpPr>
          <p:cNvPr id="178" name="Google Shape;178;p34"/>
          <p:cNvSpPr txBox="1">
            <a:spLocks noGrp="1"/>
          </p:cNvSpPr>
          <p:nvPr>
            <p:ph type="title" idx="4"/>
          </p:nvPr>
        </p:nvSpPr>
        <p:spPr>
          <a:xfrm>
            <a:off x="7154361" y="1279803"/>
            <a:ext cx="1275300" cy="59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80" name="Google Shape;180;p34"/>
          <p:cNvSpPr txBox="1">
            <a:spLocks noGrp="1"/>
          </p:cNvSpPr>
          <p:nvPr>
            <p:ph type="title" idx="6"/>
          </p:nvPr>
        </p:nvSpPr>
        <p:spPr>
          <a:xfrm>
            <a:off x="720000" y="3581775"/>
            <a:ext cx="3195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Xây dựng và cài đặt</a:t>
            </a:r>
            <a:endParaRPr dirty="0"/>
          </a:p>
        </p:txBody>
      </p:sp>
      <p:sp>
        <p:nvSpPr>
          <p:cNvPr id="181" name="Google Shape;181;p34"/>
          <p:cNvSpPr txBox="1">
            <a:spLocks noGrp="1"/>
          </p:cNvSpPr>
          <p:nvPr>
            <p:ph type="title" idx="7"/>
          </p:nvPr>
        </p:nvSpPr>
        <p:spPr>
          <a:xfrm>
            <a:off x="720000" y="31410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83" name="Google Shape;183;p34"/>
          <p:cNvSpPr txBox="1">
            <a:spLocks noGrp="1"/>
          </p:cNvSpPr>
          <p:nvPr>
            <p:ph type="title" idx="9"/>
          </p:nvPr>
        </p:nvSpPr>
        <p:spPr>
          <a:xfrm>
            <a:off x="5645063" y="3641563"/>
            <a:ext cx="2778936"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Kết luận và hướng phát triển</a:t>
            </a:r>
            <a:endParaRPr dirty="0"/>
          </a:p>
        </p:txBody>
      </p:sp>
      <p:sp>
        <p:nvSpPr>
          <p:cNvPr id="184" name="Google Shape;184;p34"/>
          <p:cNvSpPr txBox="1">
            <a:spLocks noGrp="1"/>
          </p:cNvSpPr>
          <p:nvPr>
            <p:ph type="title" idx="13"/>
          </p:nvPr>
        </p:nvSpPr>
        <p:spPr>
          <a:xfrm>
            <a:off x="7154361" y="3141000"/>
            <a:ext cx="1275300" cy="59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86" name="Google Shape;186;p34"/>
          <p:cNvSpPr txBox="1">
            <a:spLocks noGrp="1"/>
          </p:cNvSpPr>
          <p:nvPr>
            <p:ph type="title" idx="15"/>
          </p:nvPr>
        </p:nvSpPr>
        <p:spPr>
          <a:xfrm>
            <a:off x="462824" y="232194"/>
            <a:ext cx="7704000" cy="572700"/>
          </a:xfrm>
          <a:prstGeom prst="rect">
            <a:avLst/>
          </a:prstGeom>
        </p:spPr>
        <p:txBody>
          <a:bodyPr spcFirstLastPara="1" wrap="square" lIns="91425" tIns="91425" rIns="91425" bIns="91425" anchor="t" anchorCtr="0">
            <a:noAutofit/>
          </a:bodyPr>
          <a:lstStyle/>
          <a:p>
            <a:pPr lvl="0"/>
            <a:r>
              <a:rPr lang="en-US" sz="3600" b="1" dirty="0"/>
              <a:t>WEBSITE CỬA HÀNG BÁN THỰC PHẨM HỮU CƠ KPK</a:t>
            </a:r>
            <a:endParaRPr dirty="0"/>
          </a:p>
        </p:txBody>
      </p:sp>
      <p:pic>
        <p:nvPicPr>
          <p:cNvPr id="187" name="Google Shape;187;p34"/>
          <p:cNvPicPr preferRelativeResize="0"/>
          <p:nvPr/>
        </p:nvPicPr>
        <p:blipFill rotWithShape="1">
          <a:blip r:embed="rId3">
            <a:alphaModFix/>
          </a:blip>
          <a:srcRect l="17133" t="13027" r="11834" b="14957"/>
          <a:stretch/>
        </p:blipFill>
        <p:spPr>
          <a:xfrm>
            <a:off x="3301831" y="1407725"/>
            <a:ext cx="2515349" cy="2701750"/>
          </a:xfrm>
          <a:prstGeom prst="rect">
            <a:avLst/>
          </a:prstGeom>
          <a:noFill/>
          <a:ln>
            <a:noFill/>
          </a:ln>
        </p:spPr>
      </p:pic>
      <p:sp>
        <p:nvSpPr>
          <p:cNvPr id="188" name="Google Shape;188;p34"/>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4">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4"/>
          <p:cNvPicPr preferRelativeResize="0"/>
          <p:nvPr/>
        </p:nvPicPr>
        <p:blipFill rotWithShape="1">
          <a:blip r:embed="rId3">
            <a:alphaModFix/>
          </a:blip>
          <a:srcRect l="17133" t="13030" r="11834" b="13222"/>
          <a:stretch/>
        </p:blipFill>
        <p:spPr>
          <a:xfrm rot="5400000">
            <a:off x="-1454062" y="-2694975"/>
            <a:ext cx="3975349" cy="4372500"/>
          </a:xfrm>
          <a:prstGeom prst="rect">
            <a:avLst/>
          </a:prstGeom>
          <a:noFill/>
          <a:ln>
            <a:noFill/>
          </a:ln>
        </p:spPr>
      </p:pic>
      <p:sp>
        <p:nvSpPr>
          <p:cNvPr id="320" name="Google Shape;320;p44"/>
          <p:cNvSpPr/>
          <p:nvPr/>
        </p:nvSpPr>
        <p:spPr>
          <a:xfrm>
            <a:off x="3956813" y="2233475"/>
            <a:ext cx="205200" cy="20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4"/>
          <p:cNvSpPr/>
          <p:nvPr/>
        </p:nvSpPr>
        <p:spPr>
          <a:xfrm>
            <a:off x="4975988" y="2233475"/>
            <a:ext cx="205200" cy="20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4981988" y="3244100"/>
            <a:ext cx="205200" cy="20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KẾT QUẢ ĐẠT ĐƯỢC</a:t>
            </a:r>
            <a:endParaRPr dirty="0"/>
          </a:p>
        </p:txBody>
      </p:sp>
      <p:sp>
        <p:nvSpPr>
          <p:cNvPr id="324" name="Google Shape;324;p44"/>
          <p:cNvSpPr txBox="1"/>
          <p:nvPr/>
        </p:nvSpPr>
        <p:spPr>
          <a:xfrm>
            <a:off x="723900" y="1875875"/>
            <a:ext cx="219456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rgbClr val="FFFFFF"/>
                </a:solidFill>
                <a:latin typeface="Roboto Black"/>
                <a:ea typeface="Roboto Black"/>
                <a:cs typeface="Roboto Black"/>
                <a:sym typeface="Roboto Black"/>
              </a:rPr>
              <a:t>Mô hình MVC</a:t>
            </a:r>
            <a:endParaRPr sz="2400" dirty="0">
              <a:solidFill>
                <a:srgbClr val="FFFFFF"/>
              </a:solidFill>
              <a:latin typeface="Roboto Black"/>
              <a:ea typeface="Roboto Black"/>
              <a:cs typeface="Roboto Black"/>
              <a:sym typeface="Roboto Black"/>
            </a:endParaRPr>
          </a:p>
        </p:txBody>
      </p:sp>
      <p:sp>
        <p:nvSpPr>
          <p:cNvPr id="325" name="Google Shape;325;p44"/>
          <p:cNvSpPr txBox="1"/>
          <p:nvPr/>
        </p:nvSpPr>
        <p:spPr>
          <a:xfrm>
            <a:off x="723900" y="2233474"/>
            <a:ext cx="2194560" cy="958821"/>
          </a:xfrm>
          <a:prstGeom prst="rect">
            <a:avLst/>
          </a:prstGeom>
          <a:noFill/>
          <a:ln>
            <a:noFill/>
          </a:ln>
        </p:spPr>
        <p:txBody>
          <a:bodyPr spcFirstLastPara="1" wrap="square" lIns="91425" tIns="91425" rIns="91425" bIns="91425" anchor="t" anchorCtr="0">
            <a:noAutofit/>
          </a:bodyPr>
          <a:lstStyle/>
          <a:p>
            <a:pPr lvl="0" algn="ctr"/>
            <a:r>
              <a:rPr lang="vi-VN" dirty="0" smtClean="0">
                <a:solidFill>
                  <a:srgbClr val="FFFFFF"/>
                </a:solidFill>
                <a:latin typeface="Open Sans"/>
                <a:ea typeface="Open Sans"/>
                <a:cs typeface="Open Sans"/>
                <a:sym typeface="Open Sans"/>
              </a:rPr>
              <a:t>Hiểu </a:t>
            </a:r>
            <a:r>
              <a:rPr lang="vi-VN" dirty="0">
                <a:solidFill>
                  <a:srgbClr val="FFFFFF"/>
                </a:solidFill>
                <a:latin typeface="Open Sans"/>
                <a:ea typeface="Open Sans"/>
                <a:cs typeface="Open Sans"/>
                <a:sym typeface="Open Sans"/>
              </a:rPr>
              <a:t>được và thao tác cơ bản xây dựng một website ứng dụng mô hình MVC</a:t>
            </a:r>
            <a:endParaRPr dirty="0">
              <a:solidFill>
                <a:srgbClr val="FFFFFF"/>
              </a:solidFill>
              <a:latin typeface="Open Sans"/>
              <a:ea typeface="Open Sans"/>
              <a:cs typeface="Open Sans"/>
              <a:sym typeface="Open Sans"/>
            </a:endParaRPr>
          </a:p>
        </p:txBody>
      </p:sp>
      <p:sp>
        <p:nvSpPr>
          <p:cNvPr id="326" name="Google Shape;326;p44"/>
          <p:cNvSpPr txBox="1"/>
          <p:nvPr/>
        </p:nvSpPr>
        <p:spPr>
          <a:xfrm>
            <a:off x="6525519" y="1841072"/>
            <a:ext cx="18948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rgbClr val="FFFFFF"/>
                </a:solidFill>
                <a:latin typeface="Roboto Black"/>
                <a:ea typeface="Roboto Black"/>
                <a:cs typeface="Roboto Black"/>
                <a:sym typeface="Roboto Black"/>
              </a:rPr>
              <a:t>Chức năng</a:t>
            </a:r>
            <a:endParaRPr sz="2400" dirty="0">
              <a:solidFill>
                <a:srgbClr val="FFFFFF"/>
              </a:solidFill>
              <a:latin typeface="Roboto Black"/>
              <a:ea typeface="Roboto Black"/>
              <a:cs typeface="Roboto Black"/>
              <a:sym typeface="Roboto Black"/>
            </a:endParaRPr>
          </a:p>
        </p:txBody>
      </p:sp>
      <p:sp>
        <p:nvSpPr>
          <p:cNvPr id="327" name="Google Shape;327;p44"/>
          <p:cNvSpPr txBox="1"/>
          <p:nvPr/>
        </p:nvSpPr>
        <p:spPr>
          <a:xfrm>
            <a:off x="5805308" y="2113588"/>
            <a:ext cx="2844339" cy="1215825"/>
          </a:xfrm>
          <a:prstGeom prst="rect">
            <a:avLst/>
          </a:prstGeom>
          <a:noFill/>
          <a:ln>
            <a:noFill/>
          </a:ln>
        </p:spPr>
        <p:txBody>
          <a:bodyPr spcFirstLastPara="1" wrap="square" lIns="91425" tIns="91425" rIns="91425" bIns="91425" anchor="t" anchorCtr="0">
            <a:noAutofit/>
          </a:bodyPr>
          <a:lstStyle/>
          <a:p>
            <a:pPr lvl="0" algn="ctr"/>
            <a:r>
              <a:rPr lang="vi-VN" dirty="0" smtClean="0">
                <a:solidFill>
                  <a:srgbClr val="FFFFFF"/>
                </a:solidFill>
                <a:latin typeface="Open Sans"/>
                <a:ea typeface="Open Sans"/>
                <a:cs typeface="Open Sans"/>
                <a:sym typeface="Open Sans"/>
              </a:rPr>
              <a:t>Xây </a:t>
            </a:r>
            <a:r>
              <a:rPr lang="vi-VN" dirty="0">
                <a:solidFill>
                  <a:srgbClr val="FFFFFF"/>
                </a:solidFill>
                <a:latin typeface="Open Sans"/>
                <a:ea typeface="Open Sans"/>
                <a:cs typeface="Open Sans"/>
                <a:sym typeface="Open Sans"/>
              </a:rPr>
              <a:t>dựng được chức năng cơ bản quản trị và phân quyền người dùng gồm 3 đối tượng chính: khách vãng lai, người dùng và quản trị viên</a:t>
            </a:r>
            <a:endParaRPr dirty="0">
              <a:solidFill>
                <a:srgbClr val="FFFFFF"/>
              </a:solidFill>
              <a:latin typeface="Open Sans"/>
              <a:ea typeface="Open Sans"/>
              <a:cs typeface="Open Sans"/>
              <a:sym typeface="Open Sans"/>
            </a:endParaRPr>
          </a:p>
        </p:txBody>
      </p:sp>
      <p:sp>
        <p:nvSpPr>
          <p:cNvPr id="328" name="Google Shape;328;p44"/>
          <p:cNvSpPr txBox="1"/>
          <p:nvPr/>
        </p:nvSpPr>
        <p:spPr>
          <a:xfrm>
            <a:off x="270510" y="3578503"/>
            <a:ext cx="310134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smtClean="0">
                <a:solidFill>
                  <a:srgbClr val="FFFFFF"/>
                </a:solidFill>
                <a:latin typeface="Roboto Black"/>
                <a:ea typeface="Roboto Black"/>
                <a:cs typeface="Roboto Black"/>
                <a:sym typeface="Roboto Black"/>
              </a:rPr>
              <a:t>Dữ</a:t>
            </a:r>
            <a:r>
              <a:rPr lang="en-US" sz="2400" dirty="0" smtClean="0">
                <a:solidFill>
                  <a:srgbClr val="FFFFFF"/>
                </a:solidFill>
                <a:latin typeface="Roboto Black"/>
                <a:ea typeface="Roboto Black"/>
                <a:cs typeface="Roboto Black"/>
                <a:sym typeface="Roboto Black"/>
              </a:rPr>
              <a:t> </a:t>
            </a:r>
            <a:r>
              <a:rPr lang="en-US" sz="2400" dirty="0" err="1" smtClean="0">
                <a:solidFill>
                  <a:srgbClr val="FFFFFF"/>
                </a:solidFill>
                <a:latin typeface="Roboto Black"/>
                <a:ea typeface="Roboto Black"/>
                <a:cs typeface="Roboto Black"/>
                <a:sym typeface="Roboto Black"/>
              </a:rPr>
              <a:t>liệu</a:t>
            </a:r>
            <a:r>
              <a:rPr lang="en-US" sz="2400" dirty="0" smtClean="0">
                <a:solidFill>
                  <a:srgbClr val="FFFFFF"/>
                </a:solidFill>
                <a:latin typeface="Roboto Black"/>
                <a:ea typeface="Roboto Black"/>
                <a:cs typeface="Roboto Black"/>
                <a:sym typeface="Roboto Black"/>
              </a:rPr>
              <a:t> </a:t>
            </a:r>
            <a:r>
              <a:rPr lang="en-US" sz="2400" dirty="0" err="1" smtClean="0">
                <a:solidFill>
                  <a:srgbClr val="FFFFFF"/>
                </a:solidFill>
                <a:latin typeface="Roboto Black"/>
                <a:ea typeface="Roboto Black"/>
                <a:cs typeface="Roboto Black"/>
                <a:sym typeface="Roboto Black"/>
              </a:rPr>
              <a:t>và</a:t>
            </a:r>
            <a:r>
              <a:rPr lang="en-US" sz="2400" dirty="0" smtClean="0">
                <a:solidFill>
                  <a:srgbClr val="FFFFFF"/>
                </a:solidFill>
                <a:latin typeface="Roboto Black"/>
                <a:ea typeface="Roboto Black"/>
                <a:cs typeface="Roboto Black"/>
                <a:sym typeface="Roboto Black"/>
              </a:rPr>
              <a:t> </a:t>
            </a:r>
            <a:r>
              <a:rPr lang="en-US" sz="2400" dirty="0" err="1" smtClean="0">
                <a:solidFill>
                  <a:srgbClr val="FFFFFF"/>
                </a:solidFill>
                <a:latin typeface="Roboto Black"/>
                <a:ea typeface="Roboto Black"/>
                <a:cs typeface="Roboto Black"/>
                <a:sym typeface="Roboto Black"/>
              </a:rPr>
              <a:t>thống</a:t>
            </a:r>
            <a:r>
              <a:rPr lang="en-US" sz="2400" dirty="0" smtClean="0">
                <a:solidFill>
                  <a:srgbClr val="FFFFFF"/>
                </a:solidFill>
                <a:latin typeface="Roboto Black"/>
                <a:ea typeface="Roboto Black"/>
                <a:cs typeface="Roboto Black"/>
                <a:sym typeface="Roboto Black"/>
              </a:rPr>
              <a:t> </a:t>
            </a:r>
            <a:r>
              <a:rPr lang="en-US" sz="2400" dirty="0" err="1" smtClean="0">
                <a:solidFill>
                  <a:srgbClr val="FFFFFF"/>
                </a:solidFill>
                <a:latin typeface="Roboto Black"/>
                <a:ea typeface="Roboto Black"/>
                <a:cs typeface="Roboto Black"/>
                <a:sym typeface="Roboto Black"/>
              </a:rPr>
              <a:t>kê</a:t>
            </a:r>
            <a:endParaRPr sz="2400" dirty="0">
              <a:solidFill>
                <a:srgbClr val="FFFFFF"/>
              </a:solidFill>
              <a:latin typeface="Roboto Black"/>
              <a:ea typeface="Roboto Black"/>
              <a:cs typeface="Roboto Black"/>
              <a:sym typeface="Roboto Black"/>
            </a:endParaRPr>
          </a:p>
        </p:txBody>
      </p:sp>
      <p:sp>
        <p:nvSpPr>
          <p:cNvPr id="329" name="Google Shape;329;p44"/>
          <p:cNvSpPr txBox="1"/>
          <p:nvPr/>
        </p:nvSpPr>
        <p:spPr>
          <a:xfrm>
            <a:off x="88067" y="3953895"/>
            <a:ext cx="3794760" cy="631500"/>
          </a:xfrm>
          <a:prstGeom prst="rect">
            <a:avLst/>
          </a:prstGeom>
          <a:noFill/>
          <a:ln>
            <a:noFill/>
          </a:ln>
        </p:spPr>
        <p:txBody>
          <a:bodyPr spcFirstLastPara="1" wrap="square" lIns="91425" tIns="91425" rIns="91425" bIns="91425" anchor="t" anchorCtr="0">
            <a:noAutofit/>
          </a:bodyPr>
          <a:lstStyle/>
          <a:p>
            <a:pPr lvl="0" algn="ctr"/>
            <a:r>
              <a:rPr lang="vi-VN" dirty="0" smtClean="0">
                <a:solidFill>
                  <a:srgbClr val="FFFFFF"/>
                </a:solidFill>
                <a:latin typeface="Open Sans"/>
                <a:ea typeface="Open Sans"/>
                <a:cs typeface="Open Sans"/>
                <a:sym typeface="Open Sans"/>
              </a:rPr>
              <a:t>Quản </a:t>
            </a:r>
            <a:r>
              <a:rPr lang="vi-VN" dirty="0">
                <a:solidFill>
                  <a:srgbClr val="FFFFFF"/>
                </a:solidFill>
                <a:latin typeface="Open Sans"/>
                <a:ea typeface="Open Sans"/>
                <a:cs typeface="Open Sans"/>
                <a:sym typeface="Open Sans"/>
              </a:rPr>
              <a:t>trị viên có thể thống kê và kiểm soát được hàng hoá, khách hàng, doanh thu cùng với một số chức năng cơ bản khác</a:t>
            </a:r>
            <a:endParaRPr dirty="0">
              <a:solidFill>
                <a:srgbClr val="FFFFFF"/>
              </a:solidFill>
              <a:latin typeface="Open Sans"/>
              <a:ea typeface="Open Sans"/>
              <a:cs typeface="Open Sans"/>
              <a:sym typeface="Open Sans"/>
            </a:endParaRPr>
          </a:p>
        </p:txBody>
      </p:sp>
      <p:sp>
        <p:nvSpPr>
          <p:cNvPr id="330" name="Google Shape;330;p44"/>
          <p:cNvSpPr txBox="1"/>
          <p:nvPr/>
        </p:nvSpPr>
        <p:spPr>
          <a:xfrm>
            <a:off x="5380342" y="3603764"/>
            <a:ext cx="3996165"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rgbClr val="FFFFFF"/>
                </a:solidFill>
                <a:latin typeface="Roboto Black"/>
                <a:ea typeface="Roboto Black"/>
                <a:cs typeface="Roboto Black"/>
                <a:sym typeface="Roboto Black"/>
              </a:rPr>
              <a:t>Kỹ thuật và giải pháp</a:t>
            </a:r>
            <a:endParaRPr sz="2400" dirty="0">
              <a:solidFill>
                <a:srgbClr val="FFFFFF"/>
              </a:solidFill>
              <a:latin typeface="Roboto Black"/>
              <a:ea typeface="Roboto Black"/>
              <a:cs typeface="Roboto Black"/>
              <a:sym typeface="Roboto Black"/>
            </a:endParaRPr>
          </a:p>
        </p:txBody>
      </p:sp>
      <p:sp>
        <p:nvSpPr>
          <p:cNvPr id="331" name="Google Shape;331;p44"/>
          <p:cNvSpPr txBox="1"/>
          <p:nvPr/>
        </p:nvSpPr>
        <p:spPr>
          <a:xfrm>
            <a:off x="5778666" y="3961364"/>
            <a:ext cx="2897622" cy="631500"/>
          </a:xfrm>
          <a:prstGeom prst="rect">
            <a:avLst/>
          </a:prstGeom>
          <a:noFill/>
          <a:ln>
            <a:noFill/>
          </a:ln>
        </p:spPr>
        <p:txBody>
          <a:bodyPr spcFirstLastPara="1" wrap="square" lIns="91425" tIns="91425" rIns="0" bIns="91425" anchor="t" anchorCtr="0">
            <a:noAutofit/>
          </a:bodyPr>
          <a:lstStyle/>
          <a:p>
            <a:pPr lvl="0" algn="ctr"/>
            <a:r>
              <a:rPr lang="vi-VN" dirty="0" smtClean="0">
                <a:solidFill>
                  <a:srgbClr val="FFFFFF"/>
                </a:solidFill>
                <a:latin typeface="Open Sans"/>
                <a:ea typeface="Open Sans"/>
                <a:cs typeface="Open Sans"/>
                <a:sym typeface="Open Sans"/>
              </a:rPr>
              <a:t>Hiểu </a:t>
            </a:r>
            <a:r>
              <a:rPr lang="vi-VN" dirty="0">
                <a:solidFill>
                  <a:srgbClr val="FFFFFF"/>
                </a:solidFill>
                <a:latin typeface="Open Sans"/>
                <a:ea typeface="Open Sans"/>
                <a:cs typeface="Open Sans"/>
                <a:sym typeface="Open Sans"/>
              </a:rPr>
              <a:t>được </a:t>
            </a:r>
            <a:r>
              <a:rPr lang="en-US" dirty="0" err="1" smtClean="0">
                <a:solidFill>
                  <a:srgbClr val="FFFFFF"/>
                </a:solidFill>
                <a:latin typeface="Open Sans"/>
                <a:ea typeface="Open Sans"/>
                <a:cs typeface="Open Sans"/>
                <a:sym typeface="Open Sans"/>
              </a:rPr>
              <a:t>một</a:t>
            </a:r>
            <a:r>
              <a:rPr lang="en-US" dirty="0" smtClean="0">
                <a:solidFill>
                  <a:srgbClr val="FFFFFF"/>
                </a:solidFill>
                <a:latin typeface="Open Sans"/>
                <a:ea typeface="Open Sans"/>
                <a:cs typeface="Open Sans"/>
                <a:sym typeface="Open Sans"/>
              </a:rPr>
              <a:t> </a:t>
            </a:r>
            <a:r>
              <a:rPr lang="en-US" dirty="0" err="1" smtClean="0">
                <a:solidFill>
                  <a:srgbClr val="FFFFFF"/>
                </a:solidFill>
                <a:latin typeface="Open Sans"/>
                <a:ea typeface="Open Sans"/>
                <a:cs typeface="Open Sans"/>
                <a:sym typeface="Open Sans"/>
              </a:rPr>
              <a:t>kỹ</a:t>
            </a:r>
            <a:r>
              <a:rPr lang="en-US" dirty="0" smtClean="0">
                <a:solidFill>
                  <a:srgbClr val="FFFFFF"/>
                </a:solidFill>
                <a:latin typeface="Open Sans"/>
                <a:ea typeface="Open Sans"/>
                <a:cs typeface="Open Sans"/>
                <a:sym typeface="Open Sans"/>
              </a:rPr>
              <a:t> </a:t>
            </a:r>
            <a:r>
              <a:rPr lang="en-US" dirty="0" err="1" smtClean="0">
                <a:solidFill>
                  <a:srgbClr val="FFFFFF"/>
                </a:solidFill>
                <a:latin typeface="Open Sans"/>
                <a:ea typeface="Open Sans"/>
                <a:cs typeface="Open Sans"/>
                <a:sym typeface="Open Sans"/>
              </a:rPr>
              <a:t>thuật</a:t>
            </a:r>
            <a:r>
              <a:rPr lang="en-US" dirty="0" smtClean="0">
                <a:solidFill>
                  <a:srgbClr val="FFFFFF"/>
                </a:solidFill>
                <a:latin typeface="Open Sans"/>
                <a:ea typeface="Open Sans"/>
                <a:cs typeface="Open Sans"/>
                <a:sym typeface="Open Sans"/>
              </a:rPr>
              <a:t> </a:t>
            </a:r>
            <a:r>
              <a:rPr lang="en-US" dirty="0" err="1" smtClean="0">
                <a:solidFill>
                  <a:srgbClr val="FFFFFF"/>
                </a:solidFill>
                <a:latin typeface="Open Sans"/>
                <a:ea typeface="Open Sans"/>
                <a:cs typeface="Open Sans"/>
                <a:sym typeface="Open Sans"/>
              </a:rPr>
              <a:t>mới</a:t>
            </a:r>
            <a:r>
              <a:rPr lang="en-US" dirty="0" smtClean="0">
                <a:solidFill>
                  <a:srgbClr val="FFFFFF"/>
                </a:solidFill>
                <a:latin typeface="Open Sans"/>
                <a:ea typeface="Open Sans"/>
                <a:cs typeface="Open Sans"/>
                <a:sym typeface="Open Sans"/>
              </a:rPr>
              <a:t> </a:t>
            </a:r>
            <a:r>
              <a:rPr lang="en-US" dirty="0" err="1" smtClean="0">
                <a:solidFill>
                  <a:srgbClr val="FFFFFF"/>
                </a:solidFill>
                <a:latin typeface="Open Sans"/>
                <a:ea typeface="Open Sans"/>
                <a:cs typeface="Open Sans"/>
                <a:sym typeface="Open Sans"/>
              </a:rPr>
              <a:t>và</a:t>
            </a:r>
            <a:r>
              <a:rPr lang="en-US" dirty="0" smtClean="0">
                <a:solidFill>
                  <a:srgbClr val="FFFFFF"/>
                </a:solidFill>
                <a:latin typeface="Open Sans"/>
                <a:ea typeface="Open Sans"/>
                <a:cs typeface="Open Sans"/>
                <a:sym typeface="Open Sans"/>
              </a:rPr>
              <a:t> </a:t>
            </a:r>
            <a:r>
              <a:rPr lang="vi-VN" dirty="0" smtClean="0">
                <a:solidFill>
                  <a:srgbClr val="FFFFFF"/>
                </a:solidFill>
                <a:latin typeface="Open Sans"/>
                <a:ea typeface="Open Sans"/>
                <a:cs typeface="Open Sans"/>
                <a:sym typeface="Open Sans"/>
              </a:rPr>
              <a:t>một </a:t>
            </a:r>
            <a:r>
              <a:rPr lang="vi-VN" dirty="0">
                <a:solidFill>
                  <a:srgbClr val="FFFFFF"/>
                </a:solidFill>
                <a:latin typeface="Open Sans"/>
                <a:ea typeface="Open Sans"/>
                <a:cs typeface="Open Sans"/>
                <a:sym typeface="Open Sans"/>
              </a:rPr>
              <a:t>số giải pháp để xây dựng một website thương mại điện tử</a:t>
            </a:r>
            <a:endParaRPr dirty="0">
              <a:solidFill>
                <a:srgbClr val="FFFFFF"/>
              </a:solidFill>
              <a:latin typeface="Open Sans"/>
              <a:ea typeface="Open Sans"/>
              <a:cs typeface="Open Sans"/>
              <a:sym typeface="Open Sans"/>
            </a:endParaRPr>
          </a:p>
        </p:txBody>
      </p:sp>
      <p:sp>
        <p:nvSpPr>
          <p:cNvPr id="332" name="Google Shape;332;p44"/>
          <p:cNvSpPr/>
          <p:nvPr/>
        </p:nvSpPr>
        <p:spPr>
          <a:xfrm>
            <a:off x="3962813" y="3244100"/>
            <a:ext cx="205200" cy="20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44"/>
          <p:cNvGrpSpPr/>
          <p:nvPr/>
        </p:nvGrpSpPr>
        <p:grpSpPr>
          <a:xfrm>
            <a:off x="3352885" y="1694270"/>
            <a:ext cx="2438450" cy="2438450"/>
            <a:chOff x="3534450" y="1875875"/>
            <a:chExt cx="2075100" cy="2075100"/>
          </a:xfrm>
        </p:grpSpPr>
        <p:sp>
          <p:nvSpPr>
            <p:cNvPr id="334" name="Google Shape;334;p44"/>
            <p:cNvSpPr/>
            <p:nvPr/>
          </p:nvSpPr>
          <p:spPr>
            <a:xfrm rot="10800000" flipH="1">
              <a:off x="3534450" y="1875875"/>
              <a:ext cx="2075100" cy="2075100"/>
            </a:xfrm>
            <a:prstGeom prst="blockArc">
              <a:avLst>
                <a:gd name="adj1" fmla="val 10800000"/>
                <a:gd name="adj2" fmla="val 16200000"/>
                <a:gd name="adj3" fmla="val 3037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4"/>
            <p:cNvGrpSpPr/>
            <p:nvPr/>
          </p:nvGrpSpPr>
          <p:grpSpPr>
            <a:xfrm>
              <a:off x="3534450" y="1875875"/>
              <a:ext cx="2075100" cy="2075100"/>
              <a:chOff x="4820325" y="2054675"/>
              <a:chExt cx="2075100" cy="2075100"/>
            </a:xfrm>
          </p:grpSpPr>
          <p:sp>
            <p:nvSpPr>
              <p:cNvPr id="336" name="Google Shape;336;p44"/>
              <p:cNvSpPr/>
              <p:nvPr/>
            </p:nvSpPr>
            <p:spPr>
              <a:xfrm>
                <a:off x="4820325" y="2054675"/>
                <a:ext cx="2075100" cy="2075100"/>
              </a:xfrm>
              <a:prstGeom prst="blockArc">
                <a:avLst>
                  <a:gd name="adj1" fmla="val 10800000"/>
                  <a:gd name="adj2" fmla="val 16200000"/>
                  <a:gd name="adj3" fmla="val 3037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4"/>
              <p:cNvSpPr/>
              <p:nvPr/>
            </p:nvSpPr>
            <p:spPr>
              <a:xfrm flipH="1">
                <a:off x="4820325" y="2054675"/>
                <a:ext cx="2075100" cy="2075100"/>
              </a:xfrm>
              <a:prstGeom prst="blockArc">
                <a:avLst>
                  <a:gd name="adj1" fmla="val 10800000"/>
                  <a:gd name="adj2" fmla="val 16189840"/>
                  <a:gd name="adj3" fmla="val 3043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4"/>
              <p:cNvSpPr/>
              <p:nvPr/>
            </p:nvSpPr>
            <p:spPr>
              <a:xfrm rot="10800000">
                <a:off x="4820325" y="2054675"/>
                <a:ext cx="2075100" cy="2075100"/>
              </a:xfrm>
              <a:prstGeom prst="blockArc">
                <a:avLst>
                  <a:gd name="adj1" fmla="val 10800000"/>
                  <a:gd name="adj2" fmla="val 16189868"/>
                  <a:gd name="adj3" fmla="val 3037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9" name="Google Shape;339;p44">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4"/>
          <p:cNvSpPr/>
          <p:nvPr/>
        </p:nvSpPr>
        <p:spPr>
          <a:xfrm>
            <a:off x="5253216" y="3404604"/>
            <a:ext cx="476268" cy="488244"/>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2" name="Google Shape;342;p44"/>
          <p:cNvGrpSpPr/>
          <p:nvPr/>
        </p:nvGrpSpPr>
        <p:grpSpPr>
          <a:xfrm>
            <a:off x="5265151" y="1914536"/>
            <a:ext cx="452398" cy="444540"/>
            <a:chOff x="-60988625" y="2310475"/>
            <a:chExt cx="316650" cy="311150"/>
          </a:xfrm>
        </p:grpSpPr>
        <p:sp>
          <p:nvSpPr>
            <p:cNvPr id="343" name="Google Shape;343;p44"/>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44"/>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 name="Google Shape;345;p44"/>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 name="Google Shape;346;p44"/>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 name="Google Shape;347;p44"/>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348;p44"/>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49" name="Google Shape;349;p44"/>
          <p:cNvSpPr/>
          <p:nvPr/>
        </p:nvSpPr>
        <p:spPr>
          <a:xfrm>
            <a:off x="3352877" y="1873225"/>
            <a:ext cx="529950" cy="527162"/>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0" name="Google Shape;350;p44"/>
          <p:cNvGrpSpPr/>
          <p:nvPr/>
        </p:nvGrpSpPr>
        <p:grpSpPr>
          <a:xfrm>
            <a:off x="3352870" y="3438581"/>
            <a:ext cx="529965" cy="420289"/>
            <a:chOff x="-62882850" y="1999375"/>
            <a:chExt cx="315850" cy="250500"/>
          </a:xfrm>
        </p:grpSpPr>
        <p:sp>
          <p:nvSpPr>
            <p:cNvPr id="351" name="Google Shape;351;p44"/>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44"/>
          <p:cNvSpPr/>
          <p:nvPr/>
        </p:nvSpPr>
        <p:spPr>
          <a:xfrm>
            <a:off x="1567650" y="3345546"/>
            <a:ext cx="207300" cy="207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4"/>
          <p:cNvSpPr/>
          <p:nvPr/>
        </p:nvSpPr>
        <p:spPr>
          <a:xfrm>
            <a:off x="7378425" y="3345546"/>
            <a:ext cx="207300" cy="20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4"/>
          <p:cNvSpPr/>
          <p:nvPr/>
        </p:nvSpPr>
        <p:spPr>
          <a:xfrm>
            <a:off x="1567650" y="1598971"/>
            <a:ext cx="207300" cy="20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4"/>
          <p:cNvSpPr/>
          <p:nvPr/>
        </p:nvSpPr>
        <p:spPr>
          <a:xfrm>
            <a:off x="7378425" y="1598971"/>
            <a:ext cx="207300" cy="20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8"/>
          <p:cNvPicPr preferRelativeResize="0"/>
          <p:nvPr/>
        </p:nvPicPr>
        <p:blipFill>
          <a:blip r:embed="rId3">
            <a:alphaModFix/>
          </a:blip>
          <a:stretch>
            <a:fillRect/>
          </a:stretch>
        </p:blipFill>
        <p:spPr>
          <a:xfrm>
            <a:off x="6506393" y="3034137"/>
            <a:ext cx="4647950" cy="4218725"/>
          </a:xfrm>
          <a:prstGeom prst="rect">
            <a:avLst/>
          </a:prstGeom>
          <a:noFill/>
          <a:ln>
            <a:noFill/>
          </a:ln>
        </p:spPr>
      </p:pic>
      <p:grpSp>
        <p:nvGrpSpPr>
          <p:cNvPr id="426" name="Google Shape;426;p48"/>
          <p:cNvGrpSpPr/>
          <p:nvPr/>
        </p:nvGrpSpPr>
        <p:grpSpPr>
          <a:xfrm>
            <a:off x="6259420" y="3412413"/>
            <a:ext cx="1786801" cy="281712"/>
            <a:chOff x="6189649" y="3226938"/>
            <a:chExt cx="1786801" cy="281712"/>
          </a:xfrm>
        </p:grpSpPr>
        <p:sp>
          <p:nvSpPr>
            <p:cNvPr id="427" name="Google Shape;427;p48"/>
            <p:cNvSpPr/>
            <p:nvPr/>
          </p:nvSpPr>
          <p:spPr>
            <a:xfrm>
              <a:off x="6189650" y="3226938"/>
              <a:ext cx="1786800" cy="281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8"/>
            <p:cNvSpPr/>
            <p:nvPr/>
          </p:nvSpPr>
          <p:spPr>
            <a:xfrm>
              <a:off x="6189649" y="3226950"/>
              <a:ext cx="1406300" cy="2817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8"/>
          <p:cNvGrpSpPr/>
          <p:nvPr/>
        </p:nvGrpSpPr>
        <p:grpSpPr>
          <a:xfrm>
            <a:off x="3678596" y="3412407"/>
            <a:ext cx="1786800" cy="281706"/>
            <a:chOff x="3594100" y="3226932"/>
            <a:chExt cx="1786800" cy="281706"/>
          </a:xfrm>
        </p:grpSpPr>
        <p:sp>
          <p:nvSpPr>
            <p:cNvPr id="430" name="Google Shape;430;p48"/>
            <p:cNvSpPr/>
            <p:nvPr/>
          </p:nvSpPr>
          <p:spPr>
            <a:xfrm>
              <a:off x="3594100" y="3226938"/>
              <a:ext cx="1786800" cy="281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p48"/>
            <p:cNvSpPr/>
            <p:nvPr/>
          </p:nvSpPr>
          <p:spPr>
            <a:xfrm>
              <a:off x="3620829" y="3226932"/>
              <a:ext cx="1063719" cy="2817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48"/>
          <p:cNvGrpSpPr/>
          <p:nvPr/>
        </p:nvGrpSpPr>
        <p:grpSpPr>
          <a:xfrm>
            <a:off x="1096999" y="3412413"/>
            <a:ext cx="1786801" cy="281700"/>
            <a:chOff x="1249399" y="3226938"/>
            <a:chExt cx="1786801" cy="281700"/>
          </a:xfrm>
        </p:grpSpPr>
        <p:sp>
          <p:nvSpPr>
            <p:cNvPr id="433" name="Google Shape;433;p48"/>
            <p:cNvSpPr/>
            <p:nvPr/>
          </p:nvSpPr>
          <p:spPr>
            <a:xfrm>
              <a:off x="1249400" y="3226938"/>
              <a:ext cx="1786800" cy="281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p:nvPr/>
          </p:nvSpPr>
          <p:spPr>
            <a:xfrm>
              <a:off x="1249399" y="3226938"/>
              <a:ext cx="1212901" cy="2817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HẠN CHẾ</a:t>
            </a:r>
            <a:endParaRPr dirty="0"/>
          </a:p>
        </p:txBody>
      </p:sp>
      <p:sp>
        <p:nvSpPr>
          <p:cNvPr id="436" name="Google Shape;436;p48"/>
          <p:cNvSpPr txBox="1">
            <a:spLocks noGrp="1"/>
          </p:cNvSpPr>
          <p:nvPr>
            <p:ph type="title" idx="4294967295"/>
          </p:nvPr>
        </p:nvSpPr>
        <p:spPr>
          <a:xfrm>
            <a:off x="2403557" y="3412413"/>
            <a:ext cx="5739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smtClean="0"/>
              <a:t>30%</a:t>
            </a:r>
            <a:endParaRPr sz="1400" dirty="0"/>
          </a:p>
        </p:txBody>
      </p:sp>
      <p:sp>
        <p:nvSpPr>
          <p:cNvPr id="437" name="Google Shape;437;p48"/>
          <p:cNvSpPr txBox="1"/>
          <p:nvPr/>
        </p:nvSpPr>
        <p:spPr>
          <a:xfrm>
            <a:off x="3678596" y="1629725"/>
            <a:ext cx="1786800" cy="48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smtClean="0">
                <a:solidFill>
                  <a:srgbClr val="FFFFFF"/>
                </a:solidFill>
                <a:latin typeface="Roboto Black"/>
                <a:ea typeface="Roboto Black"/>
                <a:cs typeface="Roboto Black"/>
                <a:sym typeface="Roboto Black"/>
              </a:rPr>
              <a:t>Giao diện</a:t>
            </a:r>
            <a:endParaRPr sz="2400" dirty="0">
              <a:solidFill>
                <a:srgbClr val="FFFFFF"/>
              </a:solidFill>
              <a:latin typeface="Roboto Black"/>
              <a:ea typeface="Roboto Black"/>
              <a:cs typeface="Roboto Black"/>
              <a:sym typeface="Roboto Black"/>
            </a:endParaRPr>
          </a:p>
        </p:txBody>
      </p:sp>
      <p:sp>
        <p:nvSpPr>
          <p:cNvPr id="438" name="Google Shape;438;p48"/>
          <p:cNvSpPr txBox="1"/>
          <p:nvPr/>
        </p:nvSpPr>
        <p:spPr>
          <a:xfrm>
            <a:off x="3235615" y="2219606"/>
            <a:ext cx="2827797" cy="1192801"/>
          </a:xfrm>
          <a:prstGeom prst="rect">
            <a:avLst/>
          </a:prstGeom>
          <a:noFill/>
          <a:ln>
            <a:noFill/>
          </a:ln>
        </p:spPr>
        <p:txBody>
          <a:bodyPr spcFirstLastPara="1" wrap="square" lIns="91425" tIns="91425" rIns="91425" bIns="91425" anchor="t" anchorCtr="0">
            <a:noAutofit/>
          </a:bodyPr>
          <a:lstStyle/>
          <a:p>
            <a:pPr lvl="0" algn="ctr"/>
            <a:r>
              <a:rPr lang="vi-VN" dirty="0" smtClean="0">
                <a:solidFill>
                  <a:srgbClr val="FFFFFF"/>
                </a:solidFill>
                <a:latin typeface="Open Sans"/>
                <a:ea typeface="Open Sans"/>
                <a:cs typeface="Open Sans"/>
                <a:sym typeface="Open Sans"/>
              </a:rPr>
              <a:t>Giao </a:t>
            </a:r>
            <a:r>
              <a:rPr lang="vi-VN" dirty="0">
                <a:solidFill>
                  <a:srgbClr val="FFFFFF"/>
                </a:solidFill>
                <a:latin typeface="Open Sans"/>
                <a:ea typeface="Open Sans"/>
                <a:cs typeface="Open Sans"/>
                <a:sym typeface="Open Sans"/>
              </a:rPr>
              <a:t>diện chưa sinh động chưa đẹp để thu hút nhiều khách </a:t>
            </a:r>
            <a:r>
              <a:rPr lang="vi-VN" dirty="0" smtClean="0">
                <a:solidFill>
                  <a:srgbClr val="FFFFFF"/>
                </a:solidFill>
                <a:latin typeface="Open Sans"/>
                <a:ea typeface="Open Sans"/>
                <a:cs typeface="Open Sans"/>
                <a:sym typeface="Open Sans"/>
              </a:rPr>
              <a:t>hàng</a:t>
            </a:r>
            <a:r>
              <a:rPr lang="en-US" dirty="0" smtClean="0">
                <a:solidFill>
                  <a:srgbClr val="FFFFFF"/>
                </a:solidFill>
                <a:latin typeface="Open Sans"/>
                <a:ea typeface="Open Sans"/>
                <a:cs typeface="Open Sans"/>
                <a:sym typeface="Open Sans"/>
              </a:rPr>
              <a:t>,</a:t>
            </a:r>
            <a:r>
              <a:rPr lang="vi-VN" dirty="0">
                <a:solidFill>
                  <a:srgbClr val="FFFFFF"/>
                </a:solidFill>
                <a:latin typeface="Open Sans"/>
                <a:ea typeface="Open Sans"/>
                <a:cs typeface="Open Sans"/>
                <a:sym typeface="Open Sans"/>
              </a:rPr>
              <a:t> </a:t>
            </a:r>
            <a:r>
              <a:rPr lang="vi-VN" dirty="0" smtClean="0">
                <a:solidFill>
                  <a:srgbClr val="FFFFFF"/>
                </a:solidFill>
                <a:latin typeface="Open Sans"/>
                <a:ea typeface="Open Sans"/>
                <a:cs typeface="Open Sans"/>
                <a:sym typeface="Open Sans"/>
              </a:rPr>
              <a:t>Chức </a:t>
            </a:r>
            <a:r>
              <a:rPr lang="vi-VN" dirty="0">
                <a:solidFill>
                  <a:srgbClr val="FFFFFF"/>
                </a:solidFill>
                <a:latin typeface="Open Sans"/>
                <a:ea typeface="Open Sans"/>
                <a:cs typeface="Open Sans"/>
                <a:sym typeface="Open Sans"/>
              </a:rPr>
              <a:t>năng còn nhiều hạn chế cần được cài thiện hơn</a:t>
            </a:r>
            <a:r>
              <a:rPr lang="en-US" dirty="0" smtClean="0">
                <a:solidFill>
                  <a:srgbClr val="FFFFFF"/>
                </a:solidFill>
                <a:latin typeface="Open Sans"/>
                <a:ea typeface="Open Sans"/>
                <a:cs typeface="Open Sans"/>
                <a:sym typeface="Open Sans"/>
              </a:rPr>
              <a:t> </a:t>
            </a:r>
            <a:endParaRPr dirty="0">
              <a:solidFill>
                <a:srgbClr val="FFFFFF"/>
              </a:solidFill>
              <a:latin typeface="Open Sans"/>
              <a:ea typeface="Open Sans"/>
              <a:cs typeface="Open Sans"/>
              <a:sym typeface="Open Sans"/>
            </a:endParaRPr>
          </a:p>
        </p:txBody>
      </p:sp>
      <p:sp>
        <p:nvSpPr>
          <p:cNvPr id="439" name="Google Shape;439;p48"/>
          <p:cNvSpPr txBox="1"/>
          <p:nvPr/>
        </p:nvSpPr>
        <p:spPr>
          <a:xfrm>
            <a:off x="1103299" y="1629725"/>
            <a:ext cx="1786800" cy="48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smtClean="0">
                <a:solidFill>
                  <a:srgbClr val="FFFFFF"/>
                </a:solidFill>
                <a:latin typeface="Roboto Black"/>
                <a:ea typeface="Roboto Black"/>
                <a:cs typeface="Roboto Black"/>
                <a:sym typeface="Roboto Black"/>
              </a:rPr>
              <a:t>Dữ liệu</a:t>
            </a:r>
            <a:endParaRPr sz="2400" dirty="0">
              <a:solidFill>
                <a:srgbClr val="FFFFFF"/>
              </a:solidFill>
              <a:latin typeface="Roboto Black"/>
              <a:ea typeface="Roboto Black"/>
              <a:cs typeface="Roboto Black"/>
              <a:sym typeface="Roboto Black"/>
            </a:endParaRPr>
          </a:p>
        </p:txBody>
      </p:sp>
      <p:sp>
        <p:nvSpPr>
          <p:cNvPr id="440" name="Google Shape;440;p48"/>
          <p:cNvSpPr txBox="1"/>
          <p:nvPr/>
        </p:nvSpPr>
        <p:spPr>
          <a:xfrm>
            <a:off x="1084324" y="2331574"/>
            <a:ext cx="1989096" cy="762000"/>
          </a:xfrm>
          <a:prstGeom prst="rect">
            <a:avLst/>
          </a:prstGeom>
          <a:noFill/>
          <a:ln>
            <a:noFill/>
          </a:ln>
        </p:spPr>
        <p:txBody>
          <a:bodyPr spcFirstLastPara="1" wrap="square" lIns="91425" tIns="91425" rIns="91425" bIns="91425" anchor="t" anchorCtr="0">
            <a:noAutofit/>
          </a:bodyPr>
          <a:lstStyle/>
          <a:p>
            <a:pPr lvl="0" algn="ctr"/>
            <a:r>
              <a:rPr lang="vi-VN" dirty="0" smtClean="0">
                <a:solidFill>
                  <a:srgbClr val="FFFFFF"/>
                </a:solidFill>
                <a:latin typeface="Open Sans"/>
                <a:ea typeface="Open Sans"/>
                <a:cs typeface="Open Sans"/>
                <a:sym typeface="Open Sans"/>
              </a:rPr>
              <a:t>Dữ liệu còn nhiều thiết sót chưa đầy đủ</a:t>
            </a:r>
            <a:r>
              <a:rPr lang="en-US" dirty="0" smtClean="0">
                <a:solidFill>
                  <a:srgbClr val="FFFFFF"/>
                </a:solidFill>
                <a:latin typeface="Open Sans"/>
                <a:ea typeface="Open Sans"/>
                <a:cs typeface="Open Sans"/>
                <a:sym typeface="Open Sans"/>
              </a:rPr>
              <a:t>, </a:t>
            </a:r>
            <a:r>
              <a:rPr lang="vi-VN" dirty="0" smtClean="0">
                <a:solidFill>
                  <a:srgbClr val="FFFFFF"/>
                </a:solidFill>
                <a:latin typeface="Open Sans"/>
                <a:ea typeface="Open Sans"/>
                <a:cs typeface="Open Sans"/>
                <a:sym typeface="Open Sans"/>
              </a:rPr>
              <a:t>Chưa </a:t>
            </a:r>
            <a:r>
              <a:rPr lang="vi-VN" dirty="0">
                <a:solidFill>
                  <a:srgbClr val="FFFFFF"/>
                </a:solidFill>
                <a:latin typeface="Open Sans"/>
                <a:ea typeface="Open Sans"/>
                <a:cs typeface="Open Sans"/>
                <a:sym typeface="Open Sans"/>
              </a:rPr>
              <a:t>tối ưu dữ liệu</a:t>
            </a:r>
            <a:endParaRPr dirty="0">
              <a:solidFill>
                <a:srgbClr val="FFFFFF"/>
              </a:solidFill>
              <a:latin typeface="Open Sans"/>
              <a:ea typeface="Open Sans"/>
              <a:cs typeface="Open Sans"/>
              <a:sym typeface="Open Sans"/>
            </a:endParaRPr>
          </a:p>
        </p:txBody>
      </p:sp>
      <p:sp>
        <p:nvSpPr>
          <p:cNvPr id="441" name="Google Shape;441;p48"/>
          <p:cNvSpPr txBox="1"/>
          <p:nvPr/>
        </p:nvSpPr>
        <p:spPr>
          <a:xfrm>
            <a:off x="6302242" y="1647986"/>
            <a:ext cx="1786800" cy="48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smtClean="0">
                <a:solidFill>
                  <a:srgbClr val="FFFFFF"/>
                </a:solidFill>
                <a:latin typeface="Roboto Black"/>
                <a:ea typeface="Roboto Black"/>
                <a:cs typeface="Roboto Black"/>
                <a:sym typeface="Roboto Black"/>
              </a:rPr>
              <a:t>Tìm kiếm</a:t>
            </a:r>
            <a:endParaRPr sz="2400" dirty="0">
              <a:solidFill>
                <a:srgbClr val="FFFFFF"/>
              </a:solidFill>
              <a:latin typeface="Roboto Black"/>
              <a:ea typeface="Roboto Black"/>
              <a:cs typeface="Roboto Black"/>
              <a:sym typeface="Roboto Black"/>
            </a:endParaRPr>
          </a:p>
        </p:txBody>
      </p:sp>
      <p:sp>
        <p:nvSpPr>
          <p:cNvPr id="442" name="Google Shape;442;p48"/>
          <p:cNvSpPr txBox="1"/>
          <p:nvPr/>
        </p:nvSpPr>
        <p:spPr>
          <a:xfrm>
            <a:off x="6350305" y="2297952"/>
            <a:ext cx="1786800" cy="762000"/>
          </a:xfrm>
          <a:prstGeom prst="rect">
            <a:avLst/>
          </a:prstGeom>
          <a:noFill/>
          <a:ln>
            <a:noFill/>
          </a:ln>
        </p:spPr>
        <p:txBody>
          <a:bodyPr spcFirstLastPara="1" wrap="square" lIns="91425" tIns="91425" rIns="91425" bIns="91425" anchor="t" anchorCtr="0">
            <a:noAutofit/>
          </a:bodyPr>
          <a:lstStyle/>
          <a:p>
            <a:pPr lvl="0" algn="ctr"/>
            <a:r>
              <a:rPr lang="vi-VN" dirty="0" smtClean="0">
                <a:solidFill>
                  <a:srgbClr val="FFFFFF"/>
                </a:solidFill>
                <a:latin typeface="Open Sans"/>
                <a:ea typeface="Open Sans"/>
                <a:cs typeface="Open Sans"/>
                <a:sym typeface="Open Sans"/>
              </a:rPr>
              <a:t>Chưa </a:t>
            </a:r>
            <a:r>
              <a:rPr lang="vi-VN" dirty="0">
                <a:solidFill>
                  <a:srgbClr val="FFFFFF"/>
                </a:solidFill>
                <a:latin typeface="Open Sans"/>
                <a:ea typeface="Open Sans"/>
                <a:cs typeface="Open Sans"/>
                <a:sym typeface="Open Sans"/>
              </a:rPr>
              <a:t>tối ưu được các công cụ tìm kiếm thuộc tính</a:t>
            </a:r>
            <a:endParaRPr dirty="0">
              <a:solidFill>
                <a:srgbClr val="FFFFFF"/>
              </a:solidFill>
              <a:latin typeface="Open Sans"/>
              <a:ea typeface="Open Sans"/>
              <a:cs typeface="Open Sans"/>
              <a:sym typeface="Open Sans"/>
            </a:endParaRPr>
          </a:p>
        </p:txBody>
      </p:sp>
      <p:sp>
        <p:nvSpPr>
          <p:cNvPr id="443" name="Google Shape;443;p48"/>
          <p:cNvSpPr txBox="1">
            <a:spLocks noGrp="1"/>
          </p:cNvSpPr>
          <p:nvPr>
            <p:ph type="title" idx="4294967295"/>
          </p:nvPr>
        </p:nvSpPr>
        <p:spPr>
          <a:xfrm>
            <a:off x="4938324" y="3426288"/>
            <a:ext cx="5739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smtClean="0"/>
              <a:t>45%</a:t>
            </a:r>
            <a:endParaRPr sz="1400" dirty="0"/>
          </a:p>
        </p:txBody>
      </p:sp>
      <p:sp>
        <p:nvSpPr>
          <p:cNvPr id="444" name="Google Shape;444;p48"/>
          <p:cNvSpPr txBox="1">
            <a:spLocks noGrp="1"/>
          </p:cNvSpPr>
          <p:nvPr>
            <p:ph type="title" idx="4294967295"/>
          </p:nvPr>
        </p:nvSpPr>
        <p:spPr>
          <a:xfrm>
            <a:off x="7563205" y="3412413"/>
            <a:ext cx="5739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smtClean="0"/>
              <a:t>10%</a:t>
            </a:r>
            <a:endParaRPr sz="1400" dirty="0"/>
          </a:p>
        </p:txBody>
      </p:sp>
      <p:pic>
        <p:nvPicPr>
          <p:cNvPr id="445" name="Google Shape;445;p48"/>
          <p:cNvPicPr preferRelativeResize="0"/>
          <p:nvPr/>
        </p:nvPicPr>
        <p:blipFill>
          <a:blip r:embed="rId4">
            <a:alphaModFix/>
          </a:blip>
          <a:stretch>
            <a:fillRect/>
          </a:stretch>
        </p:blipFill>
        <p:spPr>
          <a:xfrm>
            <a:off x="0" y="-166975"/>
            <a:ext cx="2065578" cy="1874826"/>
          </a:xfrm>
          <a:prstGeom prst="rect">
            <a:avLst/>
          </a:prstGeom>
          <a:noFill/>
          <a:ln>
            <a:noFill/>
          </a:ln>
        </p:spPr>
      </p:pic>
      <p:pic>
        <p:nvPicPr>
          <p:cNvPr id="446" name="Google Shape;446;p48"/>
          <p:cNvPicPr preferRelativeResize="0"/>
          <p:nvPr/>
        </p:nvPicPr>
        <p:blipFill rotWithShape="1">
          <a:blip r:embed="rId5">
            <a:alphaModFix/>
          </a:blip>
          <a:srcRect l="24601" t="31501" r="23431" b="36736"/>
          <a:stretch/>
        </p:blipFill>
        <p:spPr>
          <a:xfrm>
            <a:off x="-5" y="3659400"/>
            <a:ext cx="2293500" cy="1484100"/>
          </a:xfrm>
          <a:prstGeom prst="rect">
            <a:avLst/>
          </a:prstGeom>
          <a:noFill/>
          <a:ln>
            <a:noFill/>
          </a:ln>
        </p:spPr>
      </p:pic>
      <p:sp>
        <p:nvSpPr>
          <p:cNvPr id="447" name="Google Shape;447;p48">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8">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DEMO HỆ THỐNG</a:t>
            </a:r>
            <a:endParaRPr dirty="0"/>
          </a:p>
        </p:txBody>
      </p:sp>
      <p:pic>
        <p:nvPicPr>
          <p:cNvPr id="639" name="Google Shape;639;p58"/>
          <p:cNvPicPr preferRelativeResize="0"/>
          <p:nvPr/>
        </p:nvPicPr>
        <p:blipFill rotWithShape="1">
          <a:blip r:embed="rId3">
            <a:alphaModFix/>
          </a:blip>
          <a:srcRect l="17133" t="13028" r="11834" b="17891"/>
          <a:stretch/>
        </p:blipFill>
        <p:spPr>
          <a:xfrm rot="10800000">
            <a:off x="6504700" y="-1826450"/>
            <a:ext cx="3975349" cy="4095800"/>
          </a:xfrm>
          <a:prstGeom prst="rect">
            <a:avLst/>
          </a:prstGeom>
          <a:noFill/>
          <a:ln>
            <a:noFill/>
          </a:ln>
        </p:spPr>
      </p:pic>
      <p:pic>
        <p:nvPicPr>
          <p:cNvPr id="640" name="Google Shape;640;p58"/>
          <p:cNvPicPr preferRelativeResize="0"/>
          <p:nvPr/>
        </p:nvPicPr>
        <p:blipFill rotWithShape="1">
          <a:blip r:embed="rId4">
            <a:alphaModFix/>
          </a:blip>
          <a:srcRect l="24601" t="31501" r="23431" b="36736"/>
          <a:stretch/>
        </p:blipFill>
        <p:spPr>
          <a:xfrm>
            <a:off x="-5" y="3659400"/>
            <a:ext cx="2293500" cy="1484100"/>
          </a:xfrm>
          <a:prstGeom prst="rect">
            <a:avLst/>
          </a:prstGeom>
          <a:noFill/>
          <a:ln>
            <a:noFill/>
          </a:ln>
        </p:spPr>
      </p:pic>
      <p:pic>
        <p:nvPicPr>
          <p:cNvPr id="641" name="Google Shape;641;p58"/>
          <p:cNvPicPr preferRelativeResize="0"/>
          <p:nvPr/>
        </p:nvPicPr>
        <p:blipFill rotWithShape="1">
          <a:blip r:embed="rId5">
            <a:alphaModFix/>
          </a:blip>
          <a:srcRect l="17238" t="14680" r="17238" b="14673"/>
          <a:stretch/>
        </p:blipFill>
        <p:spPr>
          <a:xfrm rot="10800000">
            <a:off x="-3081775" y="-2092100"/>
            <a:ext cx="5991501" cy="3633751"/>
          </a:xfrm>
          <a:prstGeom prst="rect">
            <a:avLst/>
          </a:prstGeom>
          <a:noFill/>
          <a:ln>
            <a:noFill/>
          </a:ln>
        </p:spPr>
      </p:pic>
      <p:sp>
        <p:nvSpPr>
          <p:cNvPr id="642" name="Google Shape;642;p58">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8">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58"/>
          <p:cNvGrpSpPr/>
          <p:nvPr/>
        </p:nvGrpSpPr>
        <p:grpSpPr>
          <a:xfrm>
            <a:off x="2851069" y="1605194"/>
            <a:ext cx="3441861" cy="2626231"/>
            <a:chOff x="4230420" y="1605194"/>
            <a:chExt cx="3441861" cy="2626231"/>
          </a:xfrm>
        </p:grpSpPr>
        <p:sp>
          <p:nvSpPr>
            <p:cNvPr id="645" name="Google Shape;645;p58"/>
            <p:cNvSpPr/>
            <p:nvPr/>
          </p:nvSpPr>
          <p:spPr>
            <a:xfrm>
              <a:off x="4230420" y="1605194"/>
              <a:ext cx="3441861" cy="215945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8"/>
            <p:cNvSpPr/>
            <p:nvPr/>
          </p:nvSpPr>
          <p:spPr>
            <a:xfrm>
              <a:off x="5482750" y="4046325"/>
              <a:ext cx="937200" cy="1851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8"/>
            <p:cNvSpPr/>
            <p:nvPr/>
          </p:nvSpPr>
          <p:spPr>
            <a:xfrm>
              <a:off x="5765538" y="3764650"/>
              <a:ext cx="371700" cy="281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7448" y="1541652"/>
            <a:ext cx="2274347" cy="22743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51"/>
        <p:cNvGrpSpPr/>
        <p:nvPr/>
      </p:nvGrpSpPr>
      <p:grpSpPr>
        <a:xfrm>
          <a:off x="0" y="0"/>
          <a:ext cx="0" cy="0"/>
          <a:chOff x="0" y="0"/>
          <a:chExt cx="0" cy="0"/>
        </a:xfrm>
      </p:grpSpPr>
      <p:sp>
        <p:nvSpPr>
          <p:cNvPr id="652" name="Google Shape;652;p59"/>
          <p:cNvSpPr txBox="1">
            <a:spLocks noGrp="1"/>
          </p:cNvSpPr>
          <p:nvPr>
            <p:ph type="ctrTitle"/>
          </p:nvPr>
        </p:nvSpPr>
        <p:spPr>
          <a:xfrm>
            <a:off x="2429950" y="669825"/>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Thanks!</a:t>
            </a:r>
            <a:endParaRPr dirty="0"/>
          </a:p>
        </p:txBody>
      </p:sp>
      <p:sp>
        <p:nvSpPr>
          <p:cNvPr id="653" name="Google Shape;653;p59"/>
          <p:cNvSpPr txBox="1">
            <a:spLocks noGrp="1"/>
          </p:cNvSpPr>
          <p:nvPr>
            <p:ph type="subTitle" idx="1"/>
          </p:nvPr>
        </p:nvSpPr>
        <p:spPr>
          <a:xfrm>
            <a:off x="2424775" y="2279239"/>
            <a:ext cx="4293900" cy="8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t>Liện</a:t>
            </a:r>
            <a:r>
              <a:rPr lang="en-US" dirty="0" smtClean="0"/>
              <a:t> </a:t>
            </a:r>
            <a:r>
              <a:rPr lang="en-US" dirty="0" err="1" smtClean="0"/>
              <a:t>hệ</a:t>
            </a:r>
            <a:r>
              <a:rPr lang="en-US" dirty="0" smtClean="0"/>
              <a:t> </a:t>
            </a:r>
            <a:r>
              <a:rPr lang="en-US" dirty="0" err="1" smtClean="0"/>
              <a:t>cho</a:t>
            </a:r>
            <a:r>
              <a:rPr lang="en-US" dirty="0" smtClean="0"/>
              <a:t> </a:t>
            </a:r>
            <a:r>
              <a:rPr lang="en-US" dirty="0" err="1" smtClean="0"/>
              <a:t>chúng</a:t>
            </a:r>
            <a:r>
              <a:rPr lang="en-US" dirty="0" smtClean="0"/>
              <a:t> </a:t>
            </a:r>
            <a:r>
              <a:rPr lang="en-US" dirty="0" err="1" smtClean="0"/>
              <a:t>tôi</a:t>
            </a:r>
            <a:endParaRPr dirty="0"/>
          </a:p>
          <a:p>
            <a:pPr marL="0" lvl="0" indent="0" algn="ctr" rtl="0">
              <a:spcBef>
                <a:spcPts val="0"/>
              </a:spcBef>
              <a:spcAft>
                <a:spcPts val="0"/>
              </a:spcAft>
              <a:buNone/>
            </a:pPr>
            <a:r>
              <a:rPr lang="en" dirty="0" smtClean="0"/>
              <a:t>0987664220</a:t>
            </a:r>
            <a:endParaRPr dirty="0"/>
          </a:p>
          <a:p>
            <a:pPr marL="0" lvl="0" indent="0" algn="ctr" rtl="0">
              <a:spcBef>
                <a:spcPts val="0"/>
              </a:spcBef>
              <a:spcAft>
                <a:spcPts val="0"/>
              </a:spcAft>
              <a:buNone/>
            </a:pPr>
            <a:r>
              <a:rPr lang="en" dirty="0" smtClean="0"/>
              <a:t>thucphamkpk.com</a:t>
            </a:r>
            <a:endParaRPr dirty="0"/>
          </a:p>
        </p:txBody>
      </p:sp>
      <p:sp>
        <p:nvSpPr>
          <p:cNvPr id="655" name="Google Shape;655;p59"/>
          <p:cNvSpPr/>
          <p:nvPr/>
        </p:nvSpPr>
        <p:spPr>
          <a:xfrm>
            <a:off x="3559980" y="1659821"/>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59"/>
          <p:cNvGrpSpPr/>
          <p:nvPr/>
        </p:nvGrpSpPr>
        <p:grpSpPr>
          <a:xfrm>
            <a:off x="4098174" y="1659817"/>
            <a:ext cx="407432" cy="407391"/>
            <a:chOff x="812101" y="2571761"/>
            <a:chExt cx="417066" cy="417024"/>
          </a:xfrm>
        </p:grpSpPr>
        <p:sp>
          <p:nvSpPr>
            <p:cNvPr id="657" name="Google Shape;657;p59"/>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9"/>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9"/>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9"/>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59"/>
          <p:cNvGrpSpPr/>
          <p:nvPr/>
        </p:nvGrpSpPr>
        <p:grpSpPr>
          <a:xfrm>
            <a:off x="4636417" y="1659817"/>
            <a:ext cx="407391" cy="407391"/>
            <a:chOff x="1323129" y="2571761"/>
            <a:chExt cx="417024" cy="417024"/>
          </a:xfrm>
        </p:grpSpPr>
        <p:sp>
          <p:nvSpPr>
            <p:cNvPr id="662" name="Google Shape;662;p59"/>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59"/>
          <p:cNvSpPr/>
          <p:nvPr/>
        </p:nvSpPr>
        <p:spPr>
          <a:xfrm>
            <a:off x="5174618" y="1696570"/>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7" name="Google Shape;667;p59"/>
          <p:cNvPicPr preferRelativeResize="0"/>
          <p:nvPr/>
        </p:nvPicPr>
        <p:blipFill rotWithShape="1">
          <a:blip r:embed="rId3">
            <a:alphaModFix/>
          </a:blip>
          <a:srcRect l="17133" t="13028" r="11834" b="17891"/>
          <a:stretch/>
        </p:blipFill>
        <p:spPr>
          <a:xfrm rot="10800000">
            <a:off x="6504700" y="-1826450"/>
            <a:ext cx="3975349" cy="4095800"/>
          </a:xfrm>
          <a:prstGeom prst="rect">
            <a:avLst/>
          </a:prstGeom>
          <a:noFill/>
          <a:ln>
            <a:noFill/>
          </a:ln>
        </p:spPr>
      </p:pic>
      <p:pic>
        <p:nvPicPr>
          <p:cNvPr id="668" name="Google Shape;668;p59"/>
          <p:cNvPicPr preferRelativeResize="0"/>
          <p:nvPr/>
        </p:nvPicPr>
        <p:blipFill rotWithShape="1">
          <a:blip r:embed="rId4">
            <a:alphaModFix/>
          </a:blip>
          <a:srcRect l="17238" t="14680" r="17238" b="14673"/>
          <a:stretch/>
        </p:blipFill>
        <p:spPr>
          <a:xfrm rot="10800000">
            <a:off x="-3081775" y="-2092100"/>
            <a:ext cx="5991501" cy="3633751"/>
          </a:xfrm>
          <a:prstGeom prst="rect">
            <a:avLst/>
          </a:prstGeom>
          <a:noFill/>
          <a:ln>
            <a:noFill/>
          </a:ln>
        </p:spPr>
      </p:pic>
      <p:pic>
        <p:nvPicPr>
          <p:cNvPr id="669" name="Google Shape;669;p59"/>
          <p:cNvPicPr preferRelativeResize="0"/>
          <p:nvPr/>
        </p:nvPicPr>
        <p:blipFill>
          <a:blip r:embed="rId5">
            <a:alphaModFix/>
          </a:blip>
          <a:stretch>
            <a:fillRect/>
          </a:stretch>
        </p:blipFill>
        <p:spPr>
          <a:xfrm>
            <a:off x="940525" y="1130875"/>
            <a:ext cx="2065578" cy="1874826"/>
          </a:xfrm>
          <a:prstGeom prst="rect">
            <a:avLst/>
          </a:prstGeom>
          <a:noFill/>
          <a:ln>
            <a:noFill/>
          </a:ln>
        </p:spPr>
      </p:pic>
      <p:pic>
        <p:nvPicPr>
          <p:cNvPr id="670" name="Google Shape;670;p59"/>
          <p:cNvPicPr preferRelativeResize="0"/>
          <p:nvPr/>
        </p:nvPicPr>
        <p:blipFill rotWithShape="1">
          <a:blip r:embed="rId3">
            <a:alphaModFix/>
          </a:blip>
          <a:srcRect l="17133" t="13028" r="11834" b="17891"/>
          <a:stretch/>
        </p:blipFill>
        <p:spPr>
          <a:xfrm flipH="1">
            <a:off x="-2016525" y="2624225"/>
            <a:ext cx="3975349" cy="4095800"/>
          </a:xfrm>
          <a:prstGeom prst="rect">
            <a:avLst/>
          </a:prstGeom>
          <a:noFill/>
          <a:ln>
            <a:noFill/>
          </a:ln>
        </p:spPr>
      </p:pic>
      <p:sp>
        <p:nvSpPr>
          <p:cNvPr id="671" name="Google Shape;671;p59">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9">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1;p48"/>
          <p:cNvSpPr/>
          <p:nvPr/>
        </p:nvSpPr>
        <p:spPr>
          <a:xfrm>
            <a:off x="2369820" y="3466751"/>
            <a:ext cx="4344130" cy="934699"/>
          </a:xfrm>
          <a:prstGeom prst="rect">
            <a:avLst/>
          </a:prstGeom>
          <a:solidFill>
            <a:schemeClr val="accent1"/>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6448" y="1156037"/>
            <a:ext cx="1837119" cy="18371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6"/>
          <p:cNvPicPr preferRelativeResize="0"/>
          <p:nvPr/>
        </p:nvPicPr>
        <p:blipFill rotWithShape="1">
          <a:blip r:embed="rId3">
            <a:alphaModFix/>
          </a:blip>
          <a:srcRect l="21457" t="30309" r="21457" b="34434"/>
          <a:stretch/>
        </p:blipFill>
        <p:spPr>
          <a:xfrm rot="-5400000" flipH="1">
            <a:off x="5773785" y="1959663"/>
            <a:ext cx="3908702" cy="2409225"/>
          </a:xfrm>
          <a:prstGeom prst="rect">
            <a:avLst/>
          </a:prstGeom>
          <a:noFill/>
          <a:ln>
            <a:noFill/>
          </a:ln>
        </p:spPr>
      </p:pic>
      <p:pic>
        <p:nvPicPr>
          <p:cNvPr id="206" name="Google Shape;206;p36"/>
          <p:cNvPicPr preferRelativeResize="0"/>
          <p:nvPr/>
        </p:nvPicPr>
        <p:blipFill>
          <a:blip r:embed="rId4">
            <a:alphaModFix/>
          </a:blip>
          <a:stretch>
            <a:fillRect/>
          </a:stretch>
        </p:blipFill>
        <p:spPr>
          <a:xfrm>
            <a:off x="-1790361" y="2499137"/>
            <a:ext cx="4647950" cy="4218725"/>
          </a:xfrm>
          <a:prstGeom prst="rect">
            <a:avLst/>
          </a:prstGeom>
          <a:noFill/>
          <a:ln>
            <a:noFill/>
          </a:ln>
        </p:spPr>
      </p:pic>
      <p:pic>
        <p:nvPicPr>
          <p:cNvPr id="207" name="Google Shape;207;p36"/>
          <p:cNvPicPr preferRelativeResize="0"/>
          <p:nvPr/>
        </p:nvPicPr>
        <p:blipFill rotWithShape="1">
          <a:blip r:embed="rId5">
            <a:alphaModFix/>
          </a:blip>
          <a:srcRect l="15167" t="27213" r="15160" b="27209"/>
          <a:stretch/>
        </p:blipFill>
        <p:spPr>
          <a:xfrm>
            <a:off x="0" y="0"/>
            <a:ext cx="4197300" cy="1544450"/>
          </a:xfrm>
          <a:prstGeom prst="rect">
            <a:avLst/>
          </a:prstGeom>
          <a:noFill/>
          <a:ln>
            <a:noFill/>
          </a:ln>
        </p:spPr>
      </p:pic>
      <p:sp>
        <p:nvSpPr>
          <p:cNvPr id="208" name="Google Shape;208;p36"/>
          <p:cNvSpPr txBox="1">
            <a:spLocks noGrp="1"/>
          </p:cNvSpPr>
          <p:nvPr>
            <p:ph type="title"/>
          </p:nvPr>
        </p:nvSpPr>
        <p:spPr>
          <a:xfrm>
            <a:off x="2172203" y="2274753"/>
            <a:ext cx="457987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t>Giới thiệu đề tài</a:t>
            </a:r>
            <a:endParaRPr sz="3600" dirty="0"/>
          </a:p>
        </p:txBody>
      </p:sp>
      <p:sp>
        <p:nvSpPr>
          <p:cNvPr id="210" name="Google Shape;210;p36"/>
          <p:cNvSpPr txBox="1">
            <a:spLocks noGrp="1"/>
          </p:cNvSpPr>
          <p:nvPr>
            <p:ph type="title" idx="2"/>
          </p:nvPr>
        </p:nvSpPr>
        <p:spPr>
          <a:xfrm>
            <a:off x="2996525" y="1432953"/>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smtClean="0"/>
              <a:t>01</a:t>
            </a:r>
            <a:endParaRPr sz="6000" dirty="0"/>
          </a:p>
        </p:txBody>
      </p:sp>
      <p:cxnSp>
        <p:nvCxnSpPr>
          <p:cNvPr id="211" name="Google Shape;211;p36"/>
          <p:cNvCxnSpPr/>
          <p:nvPr/>
        </p:nvCxnSpPr>
        <p:spPr>
          <a:xfrm>
            <a:off x="2548625" y="3116547"/>
            <a:ext cx="4046700" cy="0"/>
          </a:xfrm>
          <a:prstGeom prst="straightConnector1">
            <a:avLst/>
          </a:prstGeom>
          <a:noFill/>
          <a:ln w="76200" cap="flat" cmpd="sng">
            <a:solidFill>
              <a:schemeClr val="dk1"/>
            </a:solidFill>
            <a:prstDash val="solid"/>
            <a:round/>
            <a:headEnd type="none" w="med" len="med"/>
            <a:tailEnd type="none" w="med" len="med"/>
          </a:ln>
        </p:spPr>
      </p:cxnSp>
      <p:sp>
        <p:nvSpPr>
          <p:cNvPr id="212" name="Google Shape;212;p36">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6"/>
          <p:cNvSpPr txBox="1">
            <a:spLocks noGrp="1"/>
          </p:cNvSpPr>
          <p:nvPr>
            <p:ph type="title"/>
          </p:nvPr>
        </p:nvSpPr>
        <p:spPr>
          <a:xfrm>
            <a:off x="2831292" y="2263780"/>
            <a:ext cx="4006385" cy="416813"/>
          </a:xfrm>
          <a:prstGeom prst="rect">
            <a:avLst/>
          </a:prstGeom>
        </p:spPr>
        <p:txBody>
          <a:bodyPr spcFirstLastPara="1" wrap="square" lIns="91425" tIns="91425" rIns="91425" bIns="91425" anchor="ctr" anchorCtr="0">
            <a:noAutofit/>
          </a:bodyPr>
          <a:lstStyle/>
          <a:p>
            <a:pPr lvl="0"/>
            <a:r>
              <a:rPr lang="en-US" sz="2400" dirty="0"/>
              <a:t>28 </a:t>
            </a:r>
            <a:r>
              <a:rPr lang="en-US" sz="2400" dirty="0" err="1"/>
              <a:t>triệu</a:t>
            </a:r>
            <a:r>
              <a:rPr lang="en-US" sz="2400" dirty="0"/>
              <a:t> </a:t>
            </a:r>
            <a:r>
              <a:rPr lang="en-US" sz="2400" dirty="0" err="1"/>
              <a:t>lượt</a:t>
            </a:r>
            <a:r>
              <a:rPr lang="en-US" sz="2400" dirty="0"/>
              <a:t>/</a:t>
            </a:r>
            <a:r>
              <a:rPr lang="en-US" sz="2400" dirty="0" err="1"/>
              <a:t>tháng</a:t>
            </a:r>
            <a:endParaRPr sz="2400" dirty="0"/>
          </a:p>
        </p:txBody>
      </p:sp>
      <p:pic>
        <p:nvPicPr>
          <p:cNvPr id="396" name="Google Shape;396;p46"/>
          <p:cNvPicPr preferRelativeResize="0"/>
          <p:nvPr/>
        </p:nvPicPr>
        <p:blipFill>
          <a:blip r:embed="rId3">
            <a:alphaModFix/>
          </a:blip>
          <a:stretch>
            <a:fillRect/>
          </a:stretch>
        </p:blipFill>
        <p:spPr>
          <a:xfrm>
            <a:off x="-1829473" y="3129387"/>
            <a:ext cx="4647950" cy="4218725"/>
          </a:xfrm>
          <a:prstGeom prst="rect">
            <a:avLst/>
          </a:prstGeom>
          <a:noFill/>
          <a:ln>
            <a:noFill/>
          </a:ln>
        </p:spPr>
      </p:pic>
      <p:pic>
        <p:nvPicPr>
          <p:cNvPr id="397" name="Google Shape;397;p46"/>
          <p:cNvPicPr preferRelativeResize="0"/>
          <p:nvPr/>
        </p:nvPicPr>
        <p:blipFill>
          <a:blip r:embed="rId4">
            <a:alphaModFix/>
          </a:blip>
          <a:stretch>
            <a:fillRect/>
          </a:stretch>
        </p:blipFill>
        <p:spPr>
          <a:xfrm>
            <a:off x="0" y="16725"/>
            <a:ext cx="2065578" cy="1874826"/>
          </a:xfrm>
          <a:prstGeom prst="rect">
            <a:avLst/>
          </a:prstGeom>
          <a:noFill/>
          <a:ln>
            <a:noFill/>
          </a:ln>
        </p:spPr>
      </p:pic>
      <p:pic>
        <p:nvPicPr>
          <p:cNvPr id="398" name="Google Shape;398;p46"/>
          <p:cNvPicPr preferRelativeResize="0"/>
          <p:nvPr/>
        </p:nvPicPr>
        <p:blipFill rotWithShape="1">
          <a:blip r:embed="rId5">
            <a:alphaModFix/>
          </a:blip>
          <a:srcRect l="24601" t="31501" r="23431" b="36736"/>
          <a:stretch/>
        </p:blipFill>
        <p:spPr>
          <a:xfrm>
            <a:off x="6850495" y="3659400"/>
            <a:ext cx="2293500" cy="1484100"/>
          </a:xfrm>
          <a:prstGeom prst="rect">
            <a:avLst/>
          </a:prstGeom>
          <a:noFill/>
          <a:ln>
            <a:noFill/>
          </a:ln>
        </p:spPr>
      </p:pic>
      <p:pic>
        <p:nvPicPr>
          <p:cNvPr id="399" name="Google Shape;399;p46"/>
          <p:cNvPicPr preferRelativeResize="0"/>
          <p:nvPr/>
        </p:nvPicPr>
        <p:blipFill rotWithShape="1">
          <a:blip r:embed="rId6">
            <a:alphaModFix/>
          </a:blip>
          <a:srcRect l="17238" t="14680" r="17238" b="14673"/>
          <a:stretch/>
        </p:blipFill>
        <p:spPr>
          <a:xfrm rot="10800000" flipH="1">
            <a:off x="5527140" y="-1742200"/>
            <a:ext cx="5991501" cy="3633751"/>
          </a:xfrm>
          <a:prstGeom prst="rect">
            <a:avLst/>
          </a:prstGeom>
          <a:noFill/>
          <a:ln>
            <a:noFill/>
          </a:ln>
        </p:spPr>
      </p:pic>
      <p:sp>
        <p:nvSpPr>
          <p:cNvPr id="400" name="Google Shape;400;p46">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6">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4;p35"/>
          <p:cNvSpPr txBox="1">
            <a:spLocks/>
          </p:cNvSpPr>
          <p:nvPr/>
        </p:nvSpPr>
        <p:spPr>
          <a:xfrm>
            <a:off x="901273" y="338944"/>
            <a:ext cx="7095972" cy="6656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Roboto Black"/>
              <a:buNone/>
              <a:defRPr sz="6200" b="0" i="0" u="none" strike="noStrike" cap="none">
                <a:solidFill>
                  <a:schemeClr val="dk1"/>
                </a:solidFill>
                <a:latin typeface="Roboto Black"/>
                <a:ea typeface="Roboto Black"/>
                <a:cs typeface="Roboto Black"/>
                <a:sym typeface="Roboto Black"/>
              </a:defRPr>
            </a:lvl1pPr>
            <a:lvl2pPr marR="0" lvl="1" algn="ctr" rtl="0">
              <a:lnSpc>
                <a:spcPct val="100000"/>
              </a:lnSpc>
              <a:spcBef>
                <a:spcPts val="0"/>
              </a:spcBef>
              <a:spcAft>
                <a:spcPts val="0"/>
              </a:spcAft>
              <a:buClr>
                <a:schemeClr val="dk1"/>
              </a:buClr>
              <a:buSzPts val="6200"/>
              <a:buFont typeface="Roboto Black"/>
              <a:buNone/>
              <a:defRPr sz="6200" b="0" i="0" u="none" strike="noStrike" cap="none">
                <a:solidFill>
                  <a:schemeClr val="dk1"/>
                </a:solidFill>
                <a:latin typeface="Roboto Black"/>
                <a:ea typeface="Roboto Black"/>
                <a:cs typeface="Roboto Black"/>
                <a:sym typeface="Roboto Black"/>
              </a:defRPr>
            </a:lvl2pPr>
            <a:lvl3pPr marR="0" lvl="2" algn="ctr" rtl="0">
              <a:lnSpc>
                <a:spcPct val="100000"/>
              </a:lnSpc>
              <a:spcBef>
                <a:spcPts val="0"/>
              </a:spcBef>
              <a:spcAft>
                <a:spcPts val="0"/>
              </a:spcAft>
              <a:buClr>
                <a:schemeClr val="dk1"/>
              </a:buClr>
              <a:buSzPts val="6200"/>
              <a:buFont typeface="Roboto Black"/>
              <a:buNone/>
              <a:defRPr sz="6200" b="0" i="0" u="none" strike="noStrike" cap="none">
                <a:solidFill>
                  <a:schemeClr val="dk1"/>
                </a:solidFill>
                <a:latin typeface="Roboto Black"/>
                <a:ea typeface="Roboto Black"/>
                <a:cs typeface="Roboto Black"/>
                <a:sym typeface="Roboto Black"/>
              </a:defRPr>
            </a:lvl3pPr>
            <a:lvl4pPr marR="0" lvl="3" algn="ctr" rtl="0">
              <a:lnSpc>
                <a:spcPct val="100000"/>
              </a:lnSpc>
              <a:spcBef>
                <a:spcPts val="0"/>
              </a:spcBef>
              <a:spcAft>
                <a:spcPts val="0"/>
              </a:spcAft>
              <a:buClr>
                <a:schemeClr val="dk1"/>
              </a:buClr>
              <a:buSzPts val="6200"/>
              <a:buFont typeface="Roboto Black"/>
              <a:buNone/>
              <a:defRPr sz="6200" b="0" i="0" u="none" strike="noStrike" cap="none">
                <a:solidFill>
                  <a:schemeClr val="dk1"/>
                </a:solidFill>
                <a:latin typeface="Roboto Black"/>
                <a:ea typeface="Roboto Black"/>
                <a:cs typeface="Roboto Black"/>
                <a:sym typeface="Roboto Black"/>
              </a:defRPr>
            </a:lvl4pPr>
            <a:lvl5pPr marR="0" lvl="4" algn="ctr" rtl="0">
              <a:lnSpc>
                <a:spcPct val="100000"/>
              </a:lnSpc>
              <a:spcBef>
                <a:spcPts val="0"/>
              </a:spcBef>
              <a:spcAft>
                <a:spcPts val="0"/>
              </a:spcAft>
              <a:buClr>
                <a:schemeClr val="dk1"/>
              </a:buClr>
              <a:buSzPts val="6200"/>
              <a:buFont typeface="Roboto Black"/>
              <a:buNone/>
              <a:defRPr sz="6200" b="0" i="0" u="none" strike="noStrike" cap="none">
                <a:solidFill>
                  <a:schemeClr val="dk1"/>
                </a:solidFill>
                <a:latin typeface="Roboto Black"/>
                <a:ea typeface="Roboto Black"/>
                <a:cs typeface="Roboto Black"/>
                <a:sym typeface="Roboto Black"/>
              </a:defRPr>
            </a:lvl5pPr>
            <a:lvl6pPr marR="0" lvl="5" algn="ctr" rtl="0">
              <a:lnSpc>
                <a:spcPct val="100000"/>
              </a:lnSpc>
              <a:spcBef>
                <a:spcPts val="0"/>
              </a:spcBef>
              <a:spcAft>
                <a:spcPts val="0"/>
              </a:spcAft>
              <a:buClr>
                <a:schemeClr val="dk1"/>
              </a:buClr>
              <a:buSzPts val="6200"/>
              <a:buFont typeface="Roboto Black"/>
              <a:buNone/>
              <a:defRPr sz="6200" b="0" i="0" u="none" strike="noStrike" cap="none">
                <a:solidFill>
                  <a:schemeClr val="dk1"/>
                </a:solidFill>
                <a:latin typeface="Roboto Black"/>
                <a:ea typeface="Roboto Black"/>
                <a:cs typeface="Roboto Black"/>
                <a:sym typeface="Roboto Black"/>
              </a:defRPr>
            </a:lvl6pPr>
            <a:lvl7pPr marR="0" lvl="6" algn="ctr" rtl="0">
              <a:lnSpc>
                <a:spcPct val="100000"/>
              </a:lnSpc>
              <a:spcBef>
                <a:spcPts val="0"/>
              </a:spcBef>
              <a:spcAft>
                <a:spcPts val="0"/>
              </a:spcAft>
              <a:buClr>
                <a:schemeClr val="dk1"/>
              </a:buClr>
              <a:buSzPts val="6200"/>
              <a:buFont typeface="Roboto Black"/>
              <a:buNone/>
              <a:defRPr sz="6200" b="0" i="0" u="none" strike="noStrike" cap="none">
                <a:solidFill>
                  <a:schemeClr val="dk1"/>
                </a:solidFill>
                <a:latin typeface="Roboto Black"/>
                <a:ea typeface="Roboto Black"/>
                <a:cs typeface="Roboto Black"/>
                <a:sym typeface="Roboto Black"/>
              </a:defRPr>
            </a:lvl7pPr>
            <a:lvl8pPr marR="0" lvl="7" algn="ctr" rtl="0">
              <a:lnSpc>
                <a:spcPct val="100000"/>
              </a:lnSpc>
              <a:spcBef>
                <a:spcPts val="0"/>
              </a:spcBef>
              <a:spcAft>
                <a:spcPts val="0"/>
              </a:spcAft>
              <a:buClr>
                <a:schemeClr val="dk1"/>
              </a:buClr>
              <a:buSzPts val="6200"/>
              <a:buFont typeface="Roboto Black"/>
              <a:buNone/>
              <a:defRPr sz="6200" b="0" i="0" u="none" strike="noStrike" cap="none">
                <a:solidFill>
                  <a:schemeClr val="dk1"/>
                </a:solidFill>
                <a:latin typeface="Roboto Black"/>
                <a:ea typeface="Roboto Black"/>
                <a:cs typeface="Roboto Black"/>
                <a:sym typeface="Roboto Black"/>
              </a:defRPr>
            </a:lvl8pPr>
            <a:lvl9pPr marR="0" lvl="8" algn="ctr" rtl="0">
              <a:lnSpc>
                <a:spcPct val="100000"/>
              </a:lnSpc>
              <a:spcBef>
                <a:spcPts val="0"/>
              </a:spcBef>
              <a:spcAft>
                <a:spcPts val="0"/>
              </a:spcAft>
              <a:buClr>
                <a:schemeClr val="dk1"/>
              </a:buClr>
              <a:buSzPts val="6200"/>
              <a:buFont typeface="Roboto Black"/>
              <a:buNone/>
              <a:defRPr sz="6200" b="0" i="0" u="none" strike="noStrike" cap="none">
                <a:solidFill>
                  <a:schemeClr val="dk1"/>
                </a:solidFill>
                <a:latin typeface="Roboto Black"/>
                <a:ea typeface="Roboto Black"/>
                <a:cs typeface="Roboto Black"/>
                <a:sym typeface="Roboto Black"/>
              </a:defRPr>
            </a:lvl9pPr>
          </a:lstStyle>
          <a:p>
            <a:r>
              <a:rPr lang="en-US" sz="3600" dirty="0" err="1" smtClean="0"/>
              <a:t>Thương</a:t>
            </a:r>
            <a:r>
              <a:rPr lang="en-US" sz="3600" dirty="0" smtClean="0"/>
              <a:t> </a:t>
            </a:r>
            <a:r>
              <a:rPr lang="en-US" sz="3600" dirty="0" err="1" smtClean="0"/>
              <a:t>mại</a:t>
            </a:r>
            <a:r>
              <a:rPr lang="en-US" sz="3600" dirty="0" smtClean="0"/>
              <a:t> </a:t>
            </a:r>
            <a:r>
              <a:rPr lang="en-US" sz="3600" dirty="0" err="1" smtClean="0"/>
              <a:t>điện</a:t>
            </a:r>
            <a:r>
              <a:rPr lang="en-US" sz="3600" dirty="0" smtClean="0"/>
              <a:t> </a:t>
            </a:r>
            <a:r>
              <a:rPr lang="en-US" sz="3600" dirty="0" err="1" smtClean="0"/>
              <a:t>tử</a:t>
            </a:r>
            <a:r>
              <a:rPr lang="en-US" sz="3600" dirty="0" smtClean="0"/>
              <a:t> </a:t>
            </a:r>
            <a:r>
              <a:rPr lang="en-US" sz="3600" dirty="0" err="1" smtClean="0"/>
              <a:t>tại</a:t>
            </a:r>
            <a:r>
              <a:rPr lang="en-US" sz="3600" dirty="0" smtClean="0"/>
              <a:t> </a:t>
            </a:r>
            <a:r>
              <a:rPr lang="en-US" sz="3600" dirty="0" err="1" smtClean="0"/>
              <a:t>Việt</a:t>
            </a:r>
            <a:r>
              <a:rPr lang="en-US" sz="3600" dirty="0" smtClean="0"/>
              <a:t> Nam</a:t>
            </a:r>
            <a:endParaRPr lang="en-US" sz="3600" dirty="0"/>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5323" y="4280810"/>
            <a:ext cx="702950" cy="702950"/>
          </a:xfrm>
          <a:prstGeom prst="rect">
            <a:avLst/>
          </a:prstGeom>
        </p:spPr>
      </p:pic>
      <p:pic>
        <p:nvPicPr>
          <p:cNvPr id="4" name="Picture 3"/>
          <p:cNvPicPr>
            <a:picLocks noChangeAspect="1"/>
          </p:cNvPicPr>
          <p:nvPr/>
        </p:nvPicPr>
        <p:blipFill>
          <a:blip r:embed="rId8"/>
          <a:stretch>
            <a:fillRect/>
          </a:stretch>
        </p:blipFill>
        <p:spPr>
          <a:xfrm>
            <a:off x="1579703" y="2187154"/>
            <a:ext cx="1289257" cy="727356"/>
          </a:xfrm>
          <a:prstGeom prst="rect">
            <a:avLst/>
          </a:prstGeom>
        </p:spPr>
      </p:pic>
      <p:pic>
        <p:nvPicPr>
          <p:cNvPr id="6" name="Picture 5"/>
          <p:cNvPicPr>
            <a:picLocks noChangeAspect="1"/>
          </p:cNvPicPr>
          <p:nvPr/>
        </p:nvPicPr>
        <p:blipFill>
          <a:blip r:embed="rId9"/>
          <a:stretch>
            <a:fillRect/>
          </a:stretch>
        </p:blipFill>
        <p:spPr>
          <a:xfrm>
            <a:off x="1613186" y="3240887"/>
            <a:ext cx="1140915" cy="710284"/>
          </a:xfrm>
          <a:prstGeom prst="rect">
            <a:avLst/>
          </a:prstGeom>
        </p:spPr>
      </p:pic>
      <p:sp>
        <p:nvSpPr>
          <p:cNvPr id="21" name="Google Shape;390;p46"/>
          <p:cNvSpPr txBox="1">
            <a:spLocks noGrp="1"/>
          </p:cNvSpPr>
          <p:nvPr>
            <p:ph type="title"/>
          </p:nvPr>
        </p:nvSpPr>
        <p:spPr>
          <a:xfrm>
            <a:off x="2831293" y="3293948"/>
            <a:ext cx="4006385" cy="416813"/>
          </a:xfrm>
          <a:prstGeom prst="rect">
            <a:avLst/>
          </a:prstGeom>
        </p:spPr>
        <p:txBody>
          <a:bodyPr spcFirstLastPara="1" wrap="square" lIns="91425" tIns="91425" rIns="91425" bIns="91425" anchor="ctr" anchorCtr="0">
            <a:noAutofit/>
          </a:bodyPr>
          <a:lstStyle/>
          <a:p>
            <a:pPr lvl="0"/>
            <a:r>
              <a:rPr lang="vi-VN" sz="2400" dirty="0"/>
              <a:t>27 triệu lượt/tháng </a:t>
            </a:r>
            <a:endParaRPr sz="2400" dirty="0"/>
          </a:p>
        </p:txBody>
      </p:sp>
      <p:sp>
        <p:nvSpPr>
          <p:cNvPr id="26" name="Google Shape;390;p46"/>
          <p:cNvSpPr txBox="1">
            <a:spLocks noGrp="1"/>
          </p:cNvSpPr>
          <p:nvPr>
            <p:ph type="title"/>
          </p:nvPr>
        </p:nvSpPr>
        <p:spPr>
          <a:xfrm>
            <a:off x="2728651" y="4429611"/>
            <a:ext cx="4006385" cy="416813"/>
          </a:xfrm>
          <a:prstGeom prst="rect">
            <a:avLst/>
          </a:prstGeom>
        </p:spPr>
        <p:txBody>
          <a:bodyPr spcFirstLastPara="1" wrap="square" lIns="91425" tIns="91425" rIns="91425" bIns="91425" anchor="ctr" anchorCtr="0">
            <a:noAutofit/>
          </a:bodyPr>
          <a:lstStyle/>
          <a:p>
            <a:pPr lvl="0"/>
            <a:r>
              <a:rPr lang="vi-VN" sz="2400" dirty="0" smtClean="0"/>
              <a:t>2</a:t>
            </a:r>
            <a:r>
              <a:rPr lang="en-US" sz="2400" dirty="0" smtClean="0"/>
              <a:t>4.5</a:t>
            </a:r>
            <a:r>
              <a:rPr lang="vi-VN" sz="2400" dirty="0" smtClean="0"/>
              <a:t> </a:t>
            </a:r>
            <a:r>
              <a:rPr lang="vi-VN" sz="2400" dirty="0"/>
              <a:t>triệu lượt/tháng </a:t>
            </a:r>
            <a:endParaRPr sz="2400" dirty="0"/>
          </a:p>
        </p:txBody>
      </p:sp>
      <p:sp>
        <p:nvSpPr>
          <p:cNvPr id="27" name="Google Shape;233;p38"/>
          <p:cNvSpPr txBox="1">
            <a:spLocks noGrp="1"/>
          </p:cNvSpPr>
          <p:nvPr>
            <p:ph type="subTitle" idx="3"/>
          </p:nvPr>
        </p:nvSpPr>
        <p:spPr>
          <a:xfrm>
            <a:off x="6139216" y="3381298"/>
            <a:ext cx="3145331" cy="631500"/>
          </a:xfrm>
          <a:prstGeom prst="rect">
            <a:avLst/>
          </a:prstGeom>
        </p:spPr>
        <p:txBody>
          <a:bodyPr spcFirstLastPara="1" wrap="square" lIns="91425" tIns="91425" rIns="91425" bIns="91425" anchor="t" anchorCtr="0">
            <a:noAutofit/>
          </a:bodyPr>
          <a:lstStyle/>
          <a:p>
            <a:pPr marL="0" lvl="0" indent="0"/>
            <a:r>
              <a:rPr lang="en-US" sz="1800" i="1" dirty="0" err="1"/>
              <a:t>iPrice</a:t>
            </a:r>
            <a:r>
              <a:rPr lang="en-US" sz="1800" i="1" dirty="0"/>
              <a:t> insights </a:t>
            </a:r>
            <a:r>
              <a:rPr lang="en-US" sz="1800" i="1" dirty="0" err="1"/>
              <a:t>cập</a:t>
            </a:r>
            <a:r>
              <a:rPr lang="en-US" sz="1800" i="1" dirty="0"/>
              <a:t> </a:t>
            </a:r>
            <a:r>
              <a:rPr lang="en-US" sz="1800" i="1" dirty="0" err="1"/>
              <a:t>nhật</a:t>
            </a:r>
            <a:r>
              <a:rPr lang="en-US" sz="1800" i="1" dirty="0"/>
              <a:t> </a:t>
            </a:r>
            <a:r>
              <a:rPr lang="en-US" sz="1800" i="1" dirty="0" err="1"/>
              <a:t>vào</a:t>
            </a:r>
            <a:r>
              <a:rPr lang="en-US" sz="1800" i="1" dirty="0"/>
              <a:t> </a:t>
            </a:r>
            <a:r>
              <a:rPr lang="en-US" sz="1800" i="1" dirty="0" err="1"/>
              <a:t>ngày</a:t>
            </a:r>
            <a:r>
              <a:rPr lang="en-US" sz="1800" i="1" dirty="0"/>
              <a:t> 03/03/2020 </a:t>
            </a:r>
            <a:endParaRPr sz="1800" i="1" dirty="0"/>
          </a:p>
        </p:txBody>
      </p:sp>
      <p:pic>
        <p:nvPicPr>
          <p:cNvPr id="12" name="Picture 11"/>
          <p:cNvPicPr>
            <a:picLocks noChangeAspect="1"/>
          </p:cNvPicPr>
          <p:nvPr/>
        </p:nvPicPr>
        <p:blipFill>
          <a:blip r:embed="rId10"/>
          <a:stretch>
            <a:fillRect/>
          </a:stretch>
        </p:blipFill>
        <p:spPr>
          <a:xfrm>
            <a:off x="1773555" y="1046696"/>
            <a:ext cx="820176" cy="820176"/>
          </a:xfrm>
          <a:prstGeom prst="rect">
            <a:avLst/>
          </a:prstGeom>
        </p:spPr>
      </p:pic>
      <p:sp>
        <p:nvSpPr>
          <p:cNvPr id="29" name="Google Shape;390;p46"/>
          <p:cNvSpPr txBox="1">
            <a:spLocks noGrp="1"/>
          </p:cNvSpPr>
          <p:nvPr>
            <p:ph type="title"/>
          </p:nvPr>
        </p:nvSpPr>
        <p:spPr>
          <a:xfrm>
            <a:off x="2818477" y="1219958"/>
            <a:ext cx="4006385" cy="416813"/>
          </a:xfrm>
          <a:prstGeom prst="rect">
            <a:avLst/>
          </a:prstGeom>
        </p:spPr>
        <p:txBody>
          <a:bodyPr spcFirstLastPara="1" wrap="square" lIns="91425" tIns="91425" rIns="91425" bIns="91425" anchor="ctr" anchorCtr="0">
            <a:noAutofit/>
          </a:bodyPr>
          <a:lstStyle/>
          <a:p>
            <a:pPr lvl="0"/>
            <a:r>
              <a:rPr lang="en-US" sz="2400" dirty="0"/>
              <a:t>3</a:t>
            </a:r>
            <a:r>
              <a:rPr lang="en-US" sz="2400" dirty="0" smtClean="0"/>
              <a:t>8 </a:t>
            </a:r>
            <a:r>
              <a:rPr lang="en-US" sz="2400" dirty="0" err="1"/>
              <a:t>triệu</a:t>
            </a:r>
            <a:r>
              <a:rPr lang="en-US" sz="2400" dirty="0"/>
              <a:t> </a:t>
            </a:r>
            <a:r>
              <a:rPr lang="en-US" sz="2400" dirty="0" err="1"/>
              <a:t>lượt</a:t>
            </a:r>
            <a:r>
              <a:rPr lang="en-US" sz="2400" dirty="0"/>
              <a:t>/</a:t>
            </a:r>
            <a:r>
              <a:rPr lang="en-US" sz="2400" dirty="0" err="1"/>
              <a:t>tháng</a:t>
            </a:r>
            <a:endParaRPr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a:spLocks noGrp="1"/>
          </p:cNvSpPr>
          <p:nvPr>
            <p:ph type="title"/>
          </p:nvPr>
        </p:nvSpPr>
        <p:spPr>
          <a:xfrm>
            <a:off x="1496918" y="938176"/>
            <a:ext cx="6592200" cy="1364700"/>
          </a:xfrm>
          <a:prstGeom prst="rect">
            <a:avLst/>
          </a:prstGeom>
        </p:spPr>
        <p:txBody>
          <a:bodyPr spcFirstLastPara="1" wrap="square" lIns="91425" tIns="91425" rIns="91425" bIns="91425" anchor="b" anchorCtr="0">
            <a:noAutofit/>
          </a:bodyPr>
          <a:lstStyle/>
          <a:p>
            <a:pPr lvl="0"/>
            <a:r>
              <a:rPr lang="en-US" sz="3600" b="1" dirty="0"/>
              <a:t>WEBSITE CỬA HÀNG BÁN THỰC PHẨM HỮU CƠ KPK</a:t>
            </a:r>
            <a:endParaRPr sz="3600" dirty="0"/>
          </a:p>
        </p:txBody>
      </p:sp>
      <p:sp>
        <p:nvSpPr>
          <p:cNvPr id="195" name="Google Shape;195;p35"/>
          <p:cNvSpPr txBox="1">
            <a:spLocks noGrp="1"/>
          </p:cNvSpPr>
          <p:nvPr>
            <p:ph type="subTitle" idx="1"/>
          </p:nvPr>
        </p:nvSpPr>
        <p:spPr>
          <a:xfrm>
            <a:off x="1611218" y="2302876"/>
            <a:ext cx="6592200" cy="8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Sự ra đời của hệ thống website cửa hàng bán thực phẩm hữu cơ đã giải quyết vấn đề tiếp cận khách hàng nhanh nhất và đem lại doanh thu lớn cho hệ thống.</a:t>
            </a:r>
            <a:endParaRPr dirty="0"/>
          </a:p>
        </p:txBody>
      </p:sp>
      <p:cxnSp>
        <p:nvCxnSpPr>
          <p:cNvPr id="196" name="Google Shape;196;p35"/>
          <p:cNvCxnSpPr/>
          <p:nvPr/>
        </p:nvCxnSpPr>
        <p:spPr>
          <a:xfrm>
            <a:off x="2548688" y="3479859"/>
            <a:ext cx="4046700" cy="0"/>
          </a:xfrm>
          <a:prstGeom prst="straightConnector1">
            <a:avLst/>
          </a:prstGeom>
          <a:noFill/>
          <a:ln w="76200" cap="flat" cmpd="sng">
            <a:solidFill>
              <a:schemeClr val="dk1"/>
            </a:solidFill>
            <a:prstDash val="solid"/>
            <a:round/>
            <a:headEnd type="none" w="med" len="med"/>
            <a:tailEnd type="none" w="med" len="med"/>
          </a:ln>
        </p:spPr>
      </p:cxnSp>
      <p:pic>
        <p:nvPicPr>
          <p:cNvPr id="197" name="Google Shape;197;p35"/>
          <p:cNvPicPr preferRelativeResize="0"/>
          <p:nvPr/>
        </p:nvPicPr>
        <p:blipFill rotWithShape="1">
          <a:blip r:embed="rId3">
            <a:alphaModFix/>
          </a:blip>
          <a:srcRect l="6866" t="28419" r="6874" b="28415"/>
          <a:stretch/>
        </p:blipFill>
        <p:spPr>
          <a:xfrm>
            <a:off x="2466862" y="3504884"/>
            <a:ext cx="4210351" cy="1185075"/>
          </a:xfrm>
          <a:prstGeom prst="rect">
            <a:avLst/>
          </a:prstGeom>
          <a:noFill/>
          <a:ln>
            <a:noFill/>
          </a:ln>
        </p:spPr>
      </p:pic>
      <p:pic>
        <p:nvPicPr>
          <p:cNvPr id="198" name="Google Shape;198;p35"/>
          <p:cNvPicPr preferRelativeResize="0"/>
          <p:nvPr/>
        </p:nvPicPr>
        <p:blipFill>
          <a:blip r:embed="rId4">
            <a:alphaModFix/>
          </a:blip>
          <a:stretch>
            <a:fillRect/>
          </a:stretch>
        </p:blipFill>
        <p:spPr>
          <a:xfrm>
            <a:off x="5998152" y="-2197200"/>
            <a:ext cx="4647950" cy="4218725"/>
          </a:xfrm>
          <a:prstGeom prst="rect">
            <a:avLst/>
          </a:prstGeom>
          <a:noFill/>
          <a:ln>
            <a:noFill/>
          </a:ln>
        </p:spPr>
      </p:pic>
      <p:sp>
        <p:nvSpPr>
          <p:cNvPr id="199" name="Google Shape;199;p35">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526" y="701890"/>
            <a:ext cx="1729035" cy="1729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0"/>
          <p:cNvPicPr preferRelativeResize="0"/>
          <p:nvPr/>
        </p:nvPicPr>
        <p:blipFill rotWithShape="1">
          <a:blip r:embed="rId3">
            <a:alphaModFix/>
          </a:blip>
          <a:srcRect l="10770" t="18220"/>
          <a:stretch/>
        </p:blipFill>
        <p:spPr>
          <a:xfrm>
            <a:off x="6922450" y="3789950"/>
            <a:ext cx="4147575" cy="3450200"/>
          </a:xfrm>
          <a:prstGeom prst="rect">
            <a:avLst/>
          </a:prstGeom>
          <a:noFill/>
          <a:ln>
            <a:noFill/>
          </a:ln>
        </p:spPr>
      </p:pic>
      <p:sp>
        <p:nvSpPr>
          <p:cNvPr id="258" name="Google Shape;258;p40"/>
          <p:cNvSpPr txBox="1">
            <a:spLocks noGrp="1"/>
          </p:cNvSpPr>
          <p:nvPr>
            <p:ph type="title"/>
          </p:nvPr>
        </p:nvSpPr>
        <p:spPr>
          <a:xfrm>
            <a:off x="720000" y="2179625"/>
            <a:ext cx="77040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smtClean="0"/>
              <a:t>Phân</a:t>
            </a:r>
            <a:r>
              <a:rPr lang="en-US" dirty="0" smtClean="0"/>
              <a:t> </a:t>
            </a:r>
            <a:r>
              <a:rPr lang="en-US" dirty="0" err="1" smtClean="0"/>
              <a:t>tích</a:t>
            </a:r>
            <a:r>
              <a:rPr lang="en-US" dirty="0" smtClean="0"/>
              <a:t> </a:t>
            </a:r>
            <a:r>
              <a:rPr lang="en-US" dirty="0" err="1" smtClean="0"/>
              <a:t>thiết</a:t>
            </a:r>
            <a:r>
              <a:rPr lang="en-US" dirty="0" smtClean="0"/>
              <a:t> </a:t>
            </a:r>
            <a:r>
              <a:rPr lang="en-US" dirty="0" err="1" smtClean="0"/>
              <a:t>kế</a:t>
            </a:r>
            <a:endParaRPr dirty="0"/>
          </a:p>
        </p:txBody>
      </p:sp>
      <p:sp>
        <p:nvSpPr>
          <p:cNvPr id="260" name="Google Shape;260;p40"/>
          <p:cNvSpPr txBox="1">
            <a:spLocks noGrp="1"/>
          </p:cNvSpPr>
          <p:nvPr>
            <p:ph type="title" idx="2"/>
          </p:nvPr>
        </p:nvSpPr>
        <p:spPr>
          <a:xfrm>
            <a:off x="5273100" y="133782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pic>
        <p:nvPicPr>
          <p:cNvPr id="261" name="Google Shape;261;p40"/>
          <p:cNvPicPr preferRelativeResize="0"/>
          <p:nvPr/>
        </p:nvPicPr>
        <p:blipFill rotWithShape="1">
          <a:blip r:embed="rId4">
            <a:alphaModFix/>
          </a:blip>
          <a:srcRect l="21764" t="29742" r="24576" b="31800"/>
          <a:stretch/>
        </p:blipFill>
        <p:spPr>
          <a:xfrm>
            <a:off x="1445575" y="1435750"/>
            <a:ext cx="2743227" cy="1962300"/>
          </a:xfrm>
          <a:prstGeom prst="rect">
            <a:avLst/>
          </a:prstGeom>
          <a:noFill/>
          <a:ln>
            <a:noFill/>
          </a:ln>
        </p:spPr>
      </p:pic>
      <p:cxnSp>
        <p:nvCxnSpPr>
          <p:cNvPr id="262" name="Google Shape;262;p40"/>
          <p:cNvCxnSpPr/>
          <p:nvPr/>
        </p:nvCxnSpPr>
        <p:spPr>
          <a:xfrm>
            <a:off x="4382188" y="3132172"/>
            <a:ext cx="4046700" cy="0"/>
          </a:xfrm>
          <a:prstGeom prst="straightConnector1">
            <a:avLst/>
          </a:prstGeom>
          <a:noFill/>
          <a:ln w="76200" cap="flat" cmpd="sng">
            <a:solidFill>
              <a:schemeClr val="dk1"/>
            </a:solidFill>
            <a:prstDash val="solid"/>
            <a:round/>
            <a:headEnd type="none" w="med" len="med"/>
            <a:tailEnd type="none" w="med" len="med"/>
          </a:ln>
        </p:spPr>
      </p:cxnSp>
      <p:pic>
        <p:nvPicPr>
          <p:cNvPr id="263" name="Google Shape;263;p40"/>
          <p:cNvPicPr preferRelativeResize="0"/>
          <p:nvPr/>
        </p:nvPicPr>
        <p:blipFill>
          <a:blip r:embed="rId5">
            <a:alphaModFix/>
          </a:blip>
          <a:stretch>
            <a:fillRect/>
          </a:stretch>
        </p:blipFill>
        <p:spPr>
          <a:xfrm>
            <a:off x="0" y="-166975"/>
            <a:ext cx="2065578" cy="1874826"/>
          </a:xfrm>
          <a:prstGeom prst="rect">
            <a:avLst/>
          </a:prstGeom>
          <a:noFill/>
          <a:ln>
            <a:noFill/>
          </a:ln>
        </p:spPr>
      </p:pic>
      <p:pic>
        <p:nvPicPr>
          <p:cNvPr id="264" name="Google Shape;264;p40"/>
          <p:cNvPicPr preferRelativeResize="0"/>
          <p:nvPr/>
        </p:nvPicPr>
        <p:blipFill rotWithShape="1">
          <a:blip r:embed="rId6">
            <a:alphaModFix/>
          </a:blip>
          <a:srcRect l="24601" t="31501" r="23431" b="36736"/>
          <a:stretch/>
        </p:blipFill>
        <p:spPr>
          <a:xfrm>
            <a:off x="-5" y="3659400"/>
            <a:ext cx="2293500" cy="1484100"/>
          </a:xfrm>
          <a:prstGeom prst="rect">
            <a:avLst/>
          </a:prstGeom>
          <a:noFill/>
          <a:ln>
            <a:noFill/>
          </a:ln>
        </p:spPr>
      </p:pic>
      <p:sp>
        <p:nvSpPr>
          <p:cNvPr id="265" name="Google Shape;265;p40">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0">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41"/>
          <p:cNvPicPr preferRelativeResize="0"/>
          <p:nvPr/>
        </p:nvPicPr>
        <p:blipFill rotWithShape="1">
          <a:blip r:embed="rId3">
            <a:alphaModFix/>
          </a:blip>
          <a:srcRect l="27294" t="14680" r="17238" b="14673"/>
          <a:stretch/>
        </p:blipFill>
        <p:spPr>
          <a:xfrm flipH="1">
            <a:off x="-2793773" y="3244350"/>
            <a:ext cx="5071898" cy="3633751"/>
          </a:xfrm>
          <a:prstGeom prst="rect">
            <a:avLst/>
          </a:prstGeom>
          <a:noFill/>
          <a:ln>
            <a:noFill/>
          </a:ln>
        </p:spPr>
      </p:pic>
      <p:sp>
        <p:nvSpPr>
          <p:cNvPr id="272" name="Google Shape;272;p41"/>
          <p:cNvSpPr txBox="1">
            <a:spLocks noGrp="1"/>
          </p:cNvSpPr>
          <p:nvPr>
            <p:ph type="title"/>
          </p:nvPr>
        </p:nvSpPr>
        <p:spPr>
          <a:xfrm>
            <a:off x="1779180" y="167578"/>
            <a:ext cx="561984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Mô tả nghiệp vụ và yêu cầu hệ thống</a:t>
            </a:r>
            <a:endParaRPr dirty="0"/>
          </a:p>
        </p:txBody>
      </p:sp>
      <p:sp>
        <p:nvSpPr>
          <p:cNvPr id="273" name="Google Shape;273;p41"/>
          <p:cNvSpPr txBox="1">
            <a:spLocks noGrp="1"/>
          </p:cNvSpPr>
          <p:nvPr>
            <p:ph type="subTitle" idx="1"/>
          </p:nvPr>
        </p:nvSpPr>
        <p:spPr>
          <a:xfrm>
            <a:off x="1499924" y="2042617"/>
            <a:ext cx="26658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NGƯỜI DÙNG</a:t>
            </a:r>
            <a:endParaRPr dirty="0"/>
          </a:p>
        </p:txBody>
      </p:sp>
      <p:sp>
        <p:nvSpPr>
          <p:cNvPr id="274" name="Google Shape;274;p41"/>
          <p:cNvSpPr txBox="1">
            <a:spLocks noGrp="1"/>
          </p:cNvSpPr>
          <p:nvPr>
            <p:ph type="subTitle" idx="2"/>
          </p:nvPr>
        </p:nvSpPr>
        <p:spPr>
          <a:xfrm>
            <a:off x="5232765" y="1886463"/>
            <a:ext cx="2665800" cy="5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ADMIN</a:t>
            </a:r>
            <a:endParaRPr dirty="0"/>
          </a:p>
        </p:txBody>
      </p:sp>
      <p:sp>
        <p:nvSpPr>
          <p:cNvPr id="275" name="Google Shape;275;p41"/>
          <p:cNvSpPr txBox="1">
            <a:spLocks noGrp="1"/>
          </p:cNvSpPr>
          <p:nvPr>
            <p:ph type="subTitle" idx="3"/>
          </p:nvPr>
        </p:nvSpPr>
        <p:spPr>
          <a:xfrm>
            <a:off x="238987" y="2398743"/>
            <a:ext cx="4678680" cy="148442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err="1" smtClean="0"/>
              <a:t>Đăng</a:t>
            </a:r>
            <a:r>
              <a:rPr lang="en-US" sz="1600" dirty="0" smtClean="0"/>
              <a:t> </a:t>
            </a:r>
            <a:r>
              <a:rPr lang="en-US" sz="1600" dirty="0" err="1" smtClean="0"/>
              <a:t>nhập</a:t>
            </a:r>
            <a:r>
              <a:rPr lang="en-US" sz="1600" dirty="0" smtClean="0"/>
              <a:t>, </a:t>
            </a:r>
            <a:r>
              <a:rPr lang="en-US" sz="1600" dirty="0" err="1" smtClean="0"/>
              <a:t>đăng</a:t>
            </a:r>
            <a:r>
              <a:rPr lang="en-US" sz="1600" dirty="0" smtClean="0"/>
              <a:t> </a:t>
            </a:r>
            <a:r>
              <a:rPr lang="en-US" sz="1600" dirty="0" err="1" smtClean="0"/>
              <a:t>ký</a:t>
            </a:r>
            <a:endParaRPr lang="en-US" sz="1600" dirty="0" smtClean="0"/>
          </a:p>
          <a:p>
            <a:pPr marL="285750" lvl="0" indent="-285750" algn="l" rtl="0">
              <a:spcBef>
                <a:spcPts val="0"/>
              </a:spcBef>
              <a:spcAft>
                <a:spcPts val="0"/>
              </a:spcAft>
              <a:buFont typeface="Arial" panose="020B0604020202020204" pitchFamily="34" charset="0"/>
              <a:buChar char="•"/>
            </a:pPr>
            <a:r>
              <a:rPr lang="en-US" sz="1600" dirty="0" err="1" smtClean="0"/>
              <a:t>Chỉnh</a:t>
            </a:r>
            <a:r>
              <a:rPr lang="en-US" sz="1600" dirty="0" smtClean="0"/>
              <a:t> </a:t>
            </a:r>
            <a:r>
              <a:rPr lang="en-US" sz="1600" dirty="0" err="1" smtClean="0"/>
              <a:t>sửa</a:t>
            </a:r>
            <a:r>
              <a:rPr lang="en-US" sz="1600" dirty="0" smtClean="0"/>
              <a:t> </a:t>
            </a:r>
            <a:r>
              <a:rPr lang="en-US" sz="1600" dirty="0" err="1" smtClean="0"/>
              <a:t>thông</a:t>
            </a:r>
            <a:r>
              <a:rPr lang="en-US" sz="1600" dirty="0" smtClean="0"/>
              <a:t> tin </a:t>
            </a:r>
            <a:r>
              <a:rPr lang="en-US" sz="1600" dirty="0" err="1" smtClean="0"/>
              <a:t>cá</a:t>
            </a:r>
            <a:r>
              <a:rPr lang="en-US" sz="1600" dirty="0" smtClean="0"/>
              <a:t> </a:t>
            </a:r>
            <a:r>
              <a:rPr lang="en-US" sz="1600" dirty="0" err="1" smtClean="0"/>
              <a:t>nhân</a:t>
            </a:r>
            <a:endParaRPr lang="en-US" sz="1600" dirty="0" smtClean="0"/>
          </a:p>
          <a:p>
            <a:pPr marL="285750" lvl="0" indent="-285750" algn="l" rtl="0">
              <a:spcBef>
                <a:spcPts val="0"/>
              </a:spcBef>
              <a:spcAft>
                <a:spcPts val="0"/>
              </a:spcAft>
              <a:buFont typeface="Arial" panose="020B0604020202020204" pitchFamily="34" charset="0"/>
              <a:buChar char="•"/>
            </a:pPr>
            <a:r>
              <a:rPr lang="en-US" sz="1600" dirty="0" err="1" smtClean="0"/>
              <a:t>Tra</a:t>
            </a:r>
            <a:r>
              <a:rPr lang="en-US" sz="1600" dirty="0" smtClean="0"/>
              <a:t> </a:t>
            </a:r>
            <a:r>
              <a:rPr lang="en-US" sz="1600" dirty="0" err="1" smtClean="0"/>
              <a:t>cứu</a:t>
            </a:r>
            <a:r>
              <a:rPr lang="en-US" sz="1600" dirty="0" smtClean="0"/>
              <a:t> </a:t>
            </a:r>
            <a:r>
              <a:rPr lang="en-US" sz="1600" dirty="0" err="1" smtClean="0"/>
              <a:t>sản</a:t>
            </a:r>
            <a:r>
              <a:rPr lang="en-US" sz="1600" dirty="0" smtClean="0"/>
              <a:t> </a:t>
            </a:r>
            <a:r>
              <a:rPr lang="en-US" sz="1600" dirty="0" err="1" smtClean="0"/>
              <a:t>phẩm</a:t>
            </a:r>
            <a:r>
              <a:rPr lang="en-US" sz="1600" dirty="0" smtClean="0"/>
              <a:t>, </a:t>
            </a:r>
            <a:r>
              <a:rPr lang="en-US" sz="1600" dirty="0" err="1" smtClean="0"/>
              <a:t>xem</a:t>
            </a:r>
            <a:r>
              <a:rPr lang="en-US" sz="1600" dirty="0" smtClean="0"/>
              <a:t> chi </a:t>
            </a:r>
            <a:r>
              <a:rPr lang="en-US" sz="1600" dirty="0" err="1" smtClean="0"/>
              <a:t>tiết</a:t>
            </a:r>
            <a:r>
              <a:rPr lang="en-US" sz="1600" dirty="0" smtClean="0"/>
              <a:t> </a:t>
            </a:r>
            <a:r>
              <a:rPr lang="en-US" sz="1600" dirty="0" err="1" smtClean="0"/>
              <a:t>sản</a:t>
            </a:r>
            <a:r>
              <a:rPr lang="en-US" sz="1600" dirty="0" smtClean="0"/>
              <a:t> </a:t>
            </a:r>
            <a:r>
              <a:rPr lang="en-US" sz="1600" dirty="0" err="1" smtClean="0"/>
              <a:t>phẩm</a:t>
            </a:r>
            <a:endParaRPr lang="en-US" sz="1600" dirty="0" smtClean="0"/>
          </a:p>
          <a:p>
            <a:pPr marL="285750" lvl="0" indent="-285750" algn="l" rtl="0">
              <a:spcBef>
                <a:spcPts val="0"/>
              </a:spcBef>
              <a:spcAft>
                <a:spcPts val="0"/>
              </a:spcAft>
              <a:buFont typeface="Arial" panose="020B0604020202020204" pitchFamily="34" charset="0"/>
              <a:buChar char="•"/>
            </a:pPr>
            <a:r>
              <a:rPr lang="en-US" sz="1600" dirty="0" err="1" smtClean="0"/>
              <a:t>Xem</a:t>
            </a:r>
            <a:r>
              <a:rPr lang="en-US" sz="1600" dirty="0" smtClean="0"/>
              <a:t> </a:t>
            </a:r>
            <a:r>
              <a:rPr lang="en-US" sz="1600" dirty="0" err="1" smtClean="0"/>
              <a:t>đơn</a:t>
            </a:r>
            <a:r>
              <a:rPr lang="en-US" sz="1600" dirty="0" smtClean="0"/>
              <a:t> </a:t>
            </a:r>
            <a:r>
              <a:rPr lang="en-US" sz="1600" dirty="0" err="1" smtClean="0"/>
              <a:t>hàng</a:t>
            </a:r>
            <a:r>
              <a:rPr lang="en-US" sz="1600" dirty="0" smtClean="0"/>
              <a:t>, </a:t>
            </a:r>
            <a:r>
              <a:rPr lang="en-US" sz="1600" dirty="0" err="1" smtClean="0"/>
              <a:t>cập</a:t>
            </a:r>
            <a:r>
              <a:rPr lang="en-US" sz="1600" dirty="0" smtClean="0"/>
              <a:t> </a:t>
            </a:r>
            <a:r>
              <a:rPr lang="en-US" sz="1600" dirty="0" err="1" smtClean="0"/>
              <a:t>nhật</a:t>
            </a:r>
            <a:r>
              <a:rPr lang="en-US" sz="1600" dirty="0" smtClean="0"/>
              <a:t> </a:t>
            </a:r>
            <a:r>
              <a:rPr lang="en-US" sz="1600" dirty="0" err="1" smtClean="0"/>
              <a:t>giỏ</a:t>
            </a:r>
            <a:r>
              <a:rPr lang="en-US" sz="1600" dirty="0" smtClean="0"/>
              <a:t> </a:t>
            </a:r>
            <a:r>
              <a:rPr lang="en-US" sz="1600" dirty="0" err="1" smtClean="0"/>
              <a:t>hàng</a:t>
            </a:r>
            <a:endParaRPr lang="en-US" sz="1600" dirty="0" smtClean="0"/>
          </a:p>
          <a:p>
            <a:pPr marL="285750" lvl="0" indent="-285750" algn="l" rtl="0">
              <a:spcBef>
                <a:spcPts val="0"/>
              </a:spcBef>
              <a:spcAft>
                <a:spcPts val="0"/>
              </a:spcAft>
              <a:buFont typeface="Arial" panose="020B0604020202020204" pitchFamily="34" charset="0"/>
              <a:buChar char="•"/>
            </a:pPr>
            <a:r>
              <a:rPr lang="en-US" sz="1600" dirty="0" err="1"/>
              <a:t>T</a:t>
            </a:r>
            <a:r>
              <a:rPr lang="en-US" sz="1600" dirty="0" err="1" smtClean="0"/>
              <a:t>hanh</a:t>
            </a:r>
            <a:r>
              <a:rPr lang="en-US" sz="1600" dirty="0" smtClean="0"/>
              <a:t> </a:t>
            </a:r>
            <a:r>
              <a:rPr lang="en-US" sz="1600" dirty="0" err="1" smtClean="0"/>
              <a:t>toán</a:t>
            </a:r>
            <a:r>
              <a:rPr lang="en-US" sz="1600" dirty="0" smtClean="0"/>
              <a:t>, </a:t>
            </a:r>
            <a:r>
              <a:rPr lang="en-US" sz="1600" dirty="0" err="1" smtClean="0"/>
              <a:t>nhận</a:t>
            </a:r>
            <a:r>
              <a:rPr lang="en-US" sz="1600" dirty="0" smtClean="0"/>
              <a:t> </a:t>
            </a:r>
            <a:r>
              <a:rPr lang="en-US" sz="1600" dirty="0" err="1" smtClean="0"/>
              <a:t>hàng</a:t>
            </a:r>
            <a:endParaRPr sz="1600" dirty="0"/>
          </a:p>
        </p:txBody>
      </p:sp>
      <p:sp>
        <p:nvSpPr>
          <p:cNvPr id="276" name="Google Shape;276;p41"/>
          <p:cNvSpPr txBox="1">
            <a:spLocks noGrp="1"/>
          </p:cNvSpPr>
          <p:nvPr>
            <p:ph type="subTitle" idx="4"/>
          </p:nvPr>
        </p:nvSpPr>
        <p:spPr>
          <a:xfrm>
            <a:off x="4710972" y="2383686"/>
            <a:ext cx="4339775" cy="146251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err="1" smtClean="0"/>
              <a:t>Đăng</a:t>
            </a:r>
            <a:r>
              <a:rPr lang="en-US" sz="1600" dirty="0" smtClean="0"/>
              <a:t> </a:t>
            </a:r>
            <a:r>
              <a:rPr lang="en-US" sz="1600" dirty="0" err="1" smtClean="0"/>
              <a:t>nhập</a:t>
            </a:r>
            <a:r>
              <a:rPr lang="en-US" sz="1600" dirty="0" smtClean="0"/>
              <a:t>, </a:t>
            </a:r>
            <a:r>
              <a:rPr lang="en-US" sz="1600" dirty="0" err="1" smtClean="0"/>
              <a:t>đăng</a:t>
            </a:r>
            <a:r>
              <a:rPr lang="en-US" sz="1600" dirty="0" smtClean="0"/>
              <a:t> </a:t>
            </a:r>
            <a:r>
              <a:rPr lang="en-US" sz="1600" dirty="0" err="1" smtClean="0"/>
              <a:t>ký</a:t>
            </a:r>
            <a:endParaRPr lang="en-US" sz="1600" dirty="0" smtClean="0"/>
          </a:p>
          <a:p>
            <a:pPr marL="285750" lvl="0" indent="-285750" algn="l" rtl="0">
              <a:spcBef>
                <a:spcPts val="0"/>
              </a:spcBef>
              <a:spcAft>
                <a:spcPts val="0"/>
              </a:spcAft>
              <a:buFont typeface="Arial" panose="020B0604020202020204" pitchFamily="34" charset="0"/>
              <a:buChar char="•"/>
            </a:pPr>
            <a:r>
              <a:rPr lang="en-US" sz="1600" dirty="0" err="1" smtClean="0"/>
              <a:t>Chỉnh</a:t>
            </a:r>
            <a:r>
              <a:rPr lang="en-US" sz="1600" dirty="0" smtClean="0"/>
              <a:t> </a:t>
            </a:r>
            <a:r>
              <a:rPr lang="en-US" sz="1600" dirty="0" err="1" smtClean="0"/>
              <a:t>thông</a:t>
            </a:r>
            <a:r>
              <a:rPr lang="en-US" sz="1600" dirty="0" smtClean="0"/>
              <a:t> tin </a:t>
            </a:r>
            <a:r>
              <a:rPr lang="en-US" sz="1600" dirty="0" err="1" smtClean="0"/>
              <a:t>cá</a:t>
            </a:r>
            <a:r>
              <a:rPr lang="en-US" sz="1600" dirty="0" smtClean="0"/>
              <a:t> </a:t>
            </a:r>
            <a:r>
              <a:rPr lang="en-US" sz="1600" dirty="0" err="1" smtClean="0"/>
              <a:t>nhân</a:t>
            </a:r>
            <a:endParaRPr lang="en-US" sz="1600" dirty="0" smtClean="0"/>
          </a:p>
          <a:p>
            <a:pPr marL="285750" lvl="0" indent="-285750" algn="l" rtl="0">
              <a:spcBef>
                <a:spcPts val="0"/>
              </a:spcBef>
              <a:spcAft>
                <a:spcPts val="0"/>
              </a:spcAft>
              <a:buFont typeface="Arial" panose="020B0604020202020204" pitchFamily="34" charset="0"/>
              <a:buChar char="•"/>
            </a:pPr>
            <a:r>
              <a:rPr lang="en-US" sz="1600" dirty="0" err="1" smtClean="0"/>
              <a:t>Quản</a:t>
            </a:r>
            <a:r>
              <a:rPr lang="en-US" sz="1600" dirty="0" smtClean="0"/>
              <a:t> </a:t>
            </a:r>
            <a:r>
              <a:rPr lang="en-US" sz="1600" dirty="0" err="1" smtClean="0"/>
              <a:t>lý</a:t>
            </a:r>
            <a:r>
              <a:rPr lang="en-US" sz="1600" dirty="0" smtClean="0"/>
              <a:t> </a:t>
            </a:r>
            <a:r>
              <a:rPr lang="en-US" sz="1600" dirty="0" err="1" smtClean="0"/>
              <a:t>hệ</a:t>
            </a:r>
            <a:r>
              <a:rPr lang="en-US" sz="1600" dirty="0" smtClean="0"/>
              <a:t> </a:t>
            </a:r>
            <a:r>
              <a:rPr lang="en-US" sz="1600" dirty="0" err="1" smtClean="0"/>
              <a:t>thống</a:t>
            </a:r>
            <a:r>
              <a:rPr lang="en-US" sz="1600" dirty="0" smtClean="0"/>
              <a:t>: </a:t>
            </a:r>
            <a:r>
              <a:rPr lang="en-US" sz="1600" dirty="0" err="1" smtClean="0"/>
              <a:t>sản</a:t>
            </a:r>
            <a:r>
              <a:rPr lang="en-US" sz="1600" dirty="0" smtClean="0"/>
              <a:t> </a:t>
            </a:r>
            <a:r>
              <a:rPr lang="en-US" sz="1600" dirty="0" err="1" smtClean="0"/>
              <a:t>phẩm</a:t>
            </a:r>
            <a:r>
              <a:rPr lang="en-US" sz="1600" dirty="0" smtClean="0"/>
              <a:t>, </a:t>
            </a:r>
            <a:r>
              <a:rPr lang="en-US" sz="1600" dirty="0" err="1" smtClean="0"/>
              <a:t>đơn</a:t>
            </a:r>
            <a:r>
              <a:rPr lang="en-US" sz="1600" dirty="0" smtClean="0"/>
              <a:t> </a:t>
            </a:r>
            <a:r>
              <a:rPr lang="en-US" sz="1600" dirty="0" err="1" smtClean="0"/>
              <a:t>hàng</a:t>
            </a:r>
            <a:r>
              <a:rPr lang="en-US" sz="1600" dirty="0" smtClean="0"/>
              <a:t>…</a:t>
            </a:r>
          </a:p>
          <a:p>
            <a:pPr marL="285750" lvl="0" indent="-285750" algn="l" rtl="0">
              <a:spcBef>
                <a:spcPts val="0"/>
              </a:spcBef>
              <a:spcAft>
                <a:spcPts val="0"/>
              </a:spcAft>
              <a:buFont typeface="Arial" panose="020B0604020202020204" pitchFamily="34" charset="0"/>
              <a:buChar char="•"/>
            </a:pPr>
            <a:r>
              <a:rPr lang="en-US" sz="1600" dirty="0" err="1" smtClean="0"/>
              <a:t>Xem</a:t>
            </a:r>
            <a:r>
              <a:rPr lang="en-US" sz="1600" dirty="0" smtClean="0"/>
              <a:t> </a:t>
            </a:r>
            <a:r>
              <a:rPr lang="en-US" sz="1600" dirty="0" err="1" smtClean="0"/>
              <a:t>thống</a:t>
            </a:r>
            <a:r>
              <a:rPr lang="en-US" sz="1600" dirty="0" smtClean="0"/>
              <a:t> </a:t>
            </a:r>
            <a:r>
              <a:rPr lang="en-US" sz="1600" dirty="0" err="1" smtClean="0"/>
              <a:t>kê</a:t>
            </a:r>
            <a:r>
              <a:rPr lang="en-US" sz="1600" dirty="0" smtClean="0"/>
              <a:t> </a:t>
            </a:r>
            <a:r>
              <a:rPr lang="en-US" sz="1600" dirty="0" err="1" smtClean="0"/>
              <a:t>báo</a:t>
            </a:r>
            <a:r>
              <a:rPr lang="en-US" sz="1600" dirty="0" smtClean="0"/>
              <a:t> </a:t>
            </a:r>
            <a:r>
              <a:rPr lang="en-US" sz="1600" dirty="0" err="1" smtClean="0"/>
              <a:t>cáo</a:t>
            </a:r>
            <a:endParaRPr lang="en-US" sz="1600" dirty="0" smtClean="0"/>
          </a:p>
          <a:p>
            <a:pPr marL="285750" lvl="0" indent="-285750" algn="l" rtl="0">
              <a:spcBef>
                <a:spcPts val="0"/>
              </a:spcBef>
              <a:spcAft>
                <a:spcPts val="0"/>
              </a:spcAft>
              <a:buFont typeface="Arial" panose="020B0604020202020204" pitchFamily="34" charset="0"/>
              <a:buChar char="•"/>
            </a:pPr>
            <a:r>
              <a:rPr lang="en-US" sz="1600" dirty="0" err="1" smtClean="0"/>
              <a:t>Xuất</a:t>
            </a:r>
            <a:r>
              <a:rPr lang="en-US" sz="1600" dirty="0" smtClean="0"/>
              <a:t> file: PDF, EXCEL…</a:t>
            </a:r>
          </a:p>
          <a:p>
            <a:pPr marL="0" lvl="0" indent="0" algn="l" rtl="0">
              <a:spcBef>
                <a:spcPts val="0"/>
              </a:spcBef>
              <a:spcAft>
                <a:spcPts val="0"/>
              </a:spcAft>
            </a:pPr>
            <a:endParaRPr sz="1600" dirty="0"/>
          </a:p>
        </p:txBody>
      </p:sp>
      <p:pic>
        <p:nvPicPr>
          <p:cNvPr id="279" name="Google Shape;279;p41"/>
          <p:cNvPicPr preferRelativeResize="0"/>
          <p:nvPr/>
        </p:nvPicPr>
        <p:blipFill rotWithShape="1">
          <a:blip r:embed="rId4">
            <a:alphaModFix/>
          </a:blip>
          <a:srcRect l="13336" t="23363" r="13824" b="29758"/>
          <a:stretch/>
        </p:blipFill>
        <p:spPr>
          <a:xfrm flipH="1">
            <a:off x="-1258575" y="-791661"/>
            <a:ext cx="3536701" cy="2411225"/>
          </a:xfrm>
          <a:prstGeom prst="rect">
            <a:avLst/>
          </a:prstGeom>
          <a:noFill/>
          <a:ln>
            <a:noFill/>
          </a:ln>
        </p:spPr>
      </p:pic>
      <p:pic>
        <p:nvPicPr>
          <p:cNvPr id="280" name="Google Shape;280;p41"/>
          <p:cNvPicPr preferRelativeResize="0"/>
          <p:nvPr/>
        </p:nvPicPr>
        <p:blipFill>
          <a:blip r:embed="rId5">
            <a:alphaModFix/>
          </a:blip>
          <a:stretch>
            <a:fillRect/>
          </a:stretch>
        </p:blipFill>
        <p:spPr>
          <a:xfrm flipH="1">
            <a:off x="7319200" y="3377725"/>
            <a:ext cx="2065578" cy="1874826"/>
          </a:xfrm>
          <a:prstGeom prst="rect">
            <a:avLst/>
          </a:prstGeom>
          <a:noFill/>
          <a:ln>
            <a:noFill/>
          </a:ln>
        </p:spPr>
      </p:pic>
      <p:sp>
        <p:nvSpPr>
          <p:cNvPr id="281" name="Google Shape;281;p41">
            <a:hlinkClick r:id="" action="ppaction://hlinkshowjump?jump=nextslide"/>
          </p:cNvPr>
          <p:cNvSpPr/>
          <p:nvPr/>
        </p:nvSpPr>
        <p:spPr>
          <a:xfrm>
            <a:off x="8518909" y="2036280"/>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a:hlinkClick r:id="" action="ppaction://hlinkshowjump?jump=previousslide"/>
          </p:cNvPr>
          <p:cNvSpPr/>
          <p:nvPr/>
        </p:nvSpPr>
        <p:spPr>
          <a:xfrm flipH="1">
            <a:off x="136124" y="2036280"/>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9697;p72"/>
          <p:cNvGrpSpPr/>
          <p:nvPr/>
        </p:nvGrpSpPr>
        <p:grpSpPr>
          <a:xfrm>
            <a:off x="2502828" y="1332784"/>
            <a:ext cx="620766" cy="621551"/>
            <a:chOff x="-61784125" y="1931250"/>
            <a:chExt cx="316650" cy="317050"/>
          </a:xfrm>
          <a:solidFill>
            <a:schemeClr val="accent2"/>
          </a:solidFill>
        </p:grpSpPr>
        <p:sp>
          <p:nvSpPr>
            <p:cNvPr id="15" name="Google Shape;9698;p72"/>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99;p72"/>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00;p72"/>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701;p72"/>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0948;p76"/>
          <p:cNvGrpSpPr/>
          <p:nvPr/>
        </p:nvGrpSpPr>
        <p:grpSpPr>
          <a:xfrm>
            <a:off x="6283865" y="1332784"/>
            <a:ext cx="596995" cy="593788"/>
            <a:chOff x="-5635200" y="2037975"/>
            <a:chExt cx="293025" cy="291450"/>
          </a:xfrm>
          <a:solidFill>
            <a:schemeClr val="accent2"/>
          </a:solidFill>
        </p:grpSpPr>
        <p:sp>
          <p:nvSpPr>
            <p:cNvPr id="20" name="Google Shape;10949;p7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50;p7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48"/>
        <p:cNvGrpSpPr/>
        <p:nvPr/>
      </p:nvGrpSpPr>
      <p:grpSpPr>
        <a:xfrm>
          <a:off x="0" y="0"/>
          <a:ext cx="0" cy="0"/>
          <a:chOff x="0" y="0"/>
          <a:chExt cx="0" cy="0"/>
        </a:xfrm>
      </p:grpSpPr>
      <p:cxnSp>
        <p:nvCxnSpPr>
          <p:cNvPr id="250" name="Google Shape;250;p39"/>
          <p:cNvCxnSpPr/>
          <p:nvPr/>
        </p:nvCxnSpPr>
        <p:spPr>
          <a:xfrm>
            <a:off x="715100" y="4136800"/>
            <a:ext cx="4046700" cy="0"/>
          </a:xfrm>
          <a:prstGeom prst="straightConnector1">
            <a:avLst/>
          </a:prstGeom>
          <a:noFill/>
          <a:ln w="76200" cap="flat" cmpd="sng">
            <a:solidFill>
              <a:schemeClr val="dk1"/>
            </a:solidFill>
            <a:prstDash val="solid"/>
            <a:round/>
            <a:headEnd type="none" w="med" len="med"/>
            <a:tailEnd type="none" w="med" len="med"/>
          </a:ln>
        </p:spPr>
      </p:cxnSp>
      <p:sp>
        <p:nvSpPr>
          <p:cNvPr id="251" name="Google Shape;251;p39">
            <a:hlinkClick r:id="" action="ppaction://hlinkshowjump?jump=nextslide"/>
          </p:cNvPr>
          <p:cNvSpPr/>
          <p:nvPr/>
        </p:nvSpPr>
        <p:spPr>
          <a:xfrm>
            <a:off x="8423999"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9">
            <a:hlinkClick r:id="" action="ppaction://hlinkshowjump?jump=previousslide"/>
          </p:cNvPr>
          <p:cNvSpPr/>
          <p:nvPr/>
        </p:nvSpPr>
        <p:spPr>
          <a:xfrm flipH="1">
            <a:off x="347741" y="2430925"/>
            <a:ext cx="371728" cy="281649"/>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49"/>
          <p:cNvSpPr txBox="1">
            <a:spLocks/>
          </p:cNvSpPr>
          <p:nvPr/>
        </p:nvSpPr>
        <p:spPr>
          <a:xfrm>
            <a:off x="3661320" y="4373020"/>
            <a:ext cx="286902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oboto Black"/>
              <a:buNone/>
              <a:defRPr sz="3600" b="0" i="0" u="none" strike="noStrike" cap="none">
                <a:solidFill>
                  <a:schemeClr val="dk1"/>
                </a:solidFill>
                <a:latin typeface="Roboto Black"/>
                <a:ea typeface="Roboto Black"/>
                <a:cs typeface="Roboto Black"/>
                <a:sym typeface="Roboto Black"/>
              </a:defRPr>
            </a:lvl1pPr>
            <a:lvl2pPr marR="0" lvl="1" algn="ctr" rtl="0">
              <a:lnSpc>
                <a:spcPct val="100000"/>
              </a:lnSpc>
              <a:spcBef>
                <a:spcPts val="0"/>
              </a:spcBef>
              <a:spcAft>
                <a:spcPts val="0"/>
              </a:spcAft>
              <a:buClr>
                <a:schemeClr val="dk1"/>
              </a:buClr>
              <a:buSzPts val="3600"/>
              <a:buFont typeface="Roboto Black"/>
              <a:buNone/>
              <a:defRPr sz="3600" b="0" i="0" u="none" strike="noStrike" cap="none">
                <a:solidFill>
                  <a:schemeClr val="dk1"/>
                </a:solidFill>
                <a:latin typeface="Roboto Black"/>
                <a:ea typeface="Roboto Black"/>
                <a:cs typeface="Roboto Black"/>
                <a:sym typeface="Roboto Black"/>
              </a:defRPr>
            </a:lvl2pPr>
            <a:lvl3pPr marR="0" lvl="2" algn="ctr" rtl="0">
              <a:lnSpc>
                <a:spcPct val="100000"/>
              </a:lnSpc>
              <a:spcBef>
                <a:spcPts val="0"/>
              </a:spcBef>
              <a:spcAft>
                <a:spcPts val="0"/>
              </a:spcAft>
              <a:buClr>
                <a:schemeClr val="dk1"/>
              </a:buClr>
              <a:buSzPts val="3600"/>
              <a:buFont typeface="Roboto Black"/>
              <a:buNone/>
              <a:defRPr sz="3600" b="0" i="0" u="none" strike="noStrike" cap="none">
                <a:solidFill>
                  <a:schemeClr val="dk1"/>
                </a:solidFill>
                <a:latin typeface="Roboto Black"/>
                <a:ea typeface="Roboto Black"/>
                <a:cs typeface="Roboto Black"/>
                <a:sym typeface="Roboto Black"/>
              </a:defRPr>
            </a:lvl3pPr>
            <a:lvl4pPr marR="0" lvl="3" algn="ctr" rtl="0">
              <a:lnSpc>
                <a:spcPct val="100000"/>
              </a:lnSpc>
              <a:spcBef>
                <a:spcPts val="0"/>
              </a:spcBef>
              <a:spcAft>
                <a:spcPts val="0"/>
              </a:spcAft>
              <a:buClr>
                <a:schemeClr val="dk1"/>
              </a:buClr>
              <a:buSzPts val="3600"/>
              <a:buFont typeface="Roboto Black"/>
              <a:buNone/>
              <a:defRPr sz="3600" b="0" i="0" u="none" strike="noStrike" cap="none">
                <a:solidFill>
                  <a:schemeClr val="dk1"/>
                </a:solidFill>
                <a:latin typeface="Roboto Black"/>
                <a:ea typeface="Roboto Black"/>
                <a:cs typeface="Roboto Black"/>
                <a:sym typeface="Roboto Black"/>
              </a:defRPr>
            </a:lvl4pPr>
            <a:lvl5pPr marR="0" lvl="4" algn="ctr" rtl="0">
              <a:lnSpc>
                <a:spcPct val="100000"/>
              </a:lnSpc>
              <a:spcBef>
                <a:spcPts val="0"/>
              </a:spcBef>
              <a:spcAft>
                <a:spcPts val="0"/>
              </a:spcAft>
              <a:buClr>
                <a:schemeClr val="dk1"/>
              </a:buClr>
              <a:buSzPts val="3600"/>
              <a:buFont typeface="Roboto Black"/>
              <a:buNone/>
              <a:defRPr sz="3600" b="0" i="0" u="none" strike="noStrike" cap="none">
                <a:solidFill>
                  <a:schemeClr val="dk1"/>
                </a:solidFill>
                <a:latin typeface="Roboto Black"/>
                <a:ea typeface="Roboto Black"/>
                <a:cs typeface="Roboto Black"/>
                <a:sym typeface="Roboto Black"/>
              </a:defRPr>
            </a:lvl5pPr>
            <a:lvl6pPr marR="0" lvl="5" algn="ctr" rtl="0">
              <a:lnSpc>
                <a:spcPct val="100000"/>
              </a:lnSpc>
              <a:spcBef>
                <a:spcPts val="0"/>
              </a:spcBef>
              <a:spcAft>
                <a:spcPts val="0"/>
              </a:spcAft>
              <a:buClr>
                <a:schemeClr val="dk1"/>
              </a:buClr>
              <a:buSzPts val="3600"/>
              <a:buFont typeface="Roboto Black"/>
              <a:buNone/>
              <a:defRPr sz="3600" b="0" i="0" u="none" strike="noStrike" cap="none">
                <a:solidFill>
                  <a:schemeClr val="dk1"/>
                </a:solidFill>
                <a:latin typeface="Roboto Black"/>
                <a:ea typeface="Roboto Black"/>
                <a:cs typeface="Roboto Black"/>
                <a:sym typeface="Roboto Black"/>
              </a:defRPr>
            </a:lvl6pPr>
            <a:lvl7pPr marR="0" lvl="6" algn="ctr" rtl="0">
              <a:lnSpc>
                <a:spcPct val="100000"/>
              </a:lnSpc>
              <a:spcBef>
                <a:spcPts val="0"/>
              </a:spcBef>
              <a:spcAft>
                <a:spcPts val="0"/>
              </a:spcAft>
              <a:buClr>
                <a:schemeClr val="dk1"/>
              </a:buClr>
              <a:buSzPts val="3600"/>
              <a:buFont typeface="Roboto Black"/>
              <a:buNone/>
              <a:defRPr sz="3600" b="0" i="0" u="none" strike="noStrike" cap="none">
                <a:solidFill>
                  <a:schemeClr val="dk1"/>
                </a:solidFill>
                <a:latin typeface="Roboto Black"/>
                <a:ea typeface="Roboto Black"/>
                <a:cs typeface="Roboto Black"/>
                <a:sym typeface="Roboto Black"/>
              </a:defRPr>
            </a:lvl7pPr>
            <a:lvl8pPr marR="0" lvl="7" algn="ctr" rtl="0">
              <a:lnSpc>
                <a:spcPct val="100000"/>
              </a:lnSpc>
              <a:spcBef>
                <a:spcPts val="0"/>
              </a:spcBef>
              <a:spcAft>
                <a:spcPts val="0"/>
              </a:spcAft>
              <a:buClr>
                <a:schemeClr val="dk1"/>
              </a:buClr>
              <a:buSzPts val="3600"/>
              <a:buFont typeface="Roboto Black"/>
              <a:buNone/>
              <a:defRPr sz="3600" b="0" i="0" u="none" strike="noStrike" cap="none">
                <a:solidFill>
                  <a:schemeClr val="dk1"/>
                </a:solidFill>
                <a:latin typeface="Roboto Black"/>
                <a:ea typeface="Roboto Black"/>
                <a:cs typeface="Roboto Black"/>
                <a:sym typeface="Roboto Black"/>
              </a:defRPr>
            </a:lvl8pPr>
            <a:lvl9pPr marR="0" lvl="8" algn="ctr" rtl="0">
              <a:lnSpc>
                <a:spcPct val="100000"/>
              </a:lnSpc>
              <a:spcBef>
                <a:spcPts val="0"/>
              </a:spcBef>
              <a:spcAft>
                <a:spcPts val="0"/>
              </a:spcAft>
              <a:buClr>
                <a:schemeClr val="dk1"/>
              </a:buClr>
              <a:buSzPts val="3600"/>
              <a:buFont typeface="Roboto Black"/>
              <a:buNone/>
              <a:defRPr sz="3600" b="0" i="0" u="none" strike="noStrike" cap="none">
                <a:solidFill>
                  <a:schemeClr val="dk1"/>
                </a:solidFill>
                <a:latin typeface="Roboto Black"/>
                <a:ea typeface="Roboto Black"/>
                <a:cs typeface="Roboto Black"/>
                <a:sym typeface="Roboto Black"/>
              </a:defRPr>
            </a:lvl9pPr>
          </a:lstStyle>
          <a:p>
            <a:r>
              <a:rPr lang="en-US" sz="1600" i="1" dirty="0" err="1" smtClean="0">
                <a:solidFill>
                  <a:srgbClr val="002060"/>
                </a:solidFill>
              </a:rPr>
              <a:t>Sơ</a:t>
            </a:r>
            <a:r>
              <a:rPr lang="en-US" sz="1600" i="1" dirty="0" smtClean="0">
                <a:solidFill>
                  <a:srgbClr val="002060"/>
                </a:solidFill>
              </a:rPr>
              <a:t> </a:t>
            </a:r>
            <a:r>
              <a:rPr lang="en-US" sz="1600" i="1" dirty="0" err="1" smtClean="0">
                <a:solidFill>
                  <a:srgbClr val="002060"/>
                </a:solidFill>
              </a:rPr>
              <a:t>đồ</a:t>
            </a:r>
            <a:r>
              <a:rPr lang="en-US" sz="1600" i="1" dirty="0" smtClean="0">
                <a:solidFill>
                  <a:srgbClr val="002060"/>
                </a:solidFill>
              </a:rPr>
              <a:t> </a:t>
            </a:r>
            <a:r>
              <a:rPr lang="en-US" sz="1600" i="1" dirty="0" err="1" smtClean="0">
                <a:solidFill>
                  <a:srgbClr val="002060"/>
                </a:solidFill>
              </a:rPr>
              <a:t>mô</a:t>
            </a:r>
            <a:r>
              <a:rPr lang="en-US" sz="1600" i="1" dirty="0" smtClean="0">
                <a:solidFill>
                  <a:srgbClr val="002060"/>
                </a:solidFill>
              </a:rPr>
              <a:t> </a:t>
            </a:r>
            <a:r>
              <a:rPr lang="en-US" sz="1600" i="1" dirty="0" err="1" smtClean="0">
                <a:solidFill>
                  <a:srgbClr val="002060"/>
                </a:solidFill>
              </a:rPr>
              <a:t>hình</a:t>
            </a:r>
            <a:r>
              <a:rPr lang="en-US" sz="1600" i="1" dirty="0" smtClean="0">
                <a:solidFill>
                  <a:srgbClr val="002060"/>
                </a:solidFill>
              </a:rPr>
              <a:t> BDF</a:t>
            </a:r>
            <a:endParaRPr lang="en-US" sz="1600" i="1" dirty="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278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Veganism Thesis Defense by Slidesgo">
  <a:themeElements>
    <a:clrScheme name="Simple Light">
      <a:dk1>
        <a:srgbClr val="FFFFFF"/>
      </a:dk1>
      <a:lt1>
        <a:srgbClr val="FF8101"/>
      </a:lt1>
      <a:dk2>
        <a:srgbClr val="FFA001"/>
      </a:dk2>
      <a:lt2>
        <a:srgbClr val="43936C"/>
      </a:lt2>
      <a:accent1>
        <a:srgbClr val="7FCCA6"/>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417</Words>
  <Application>Microsoft Office PowerPoint</Application>
  <PresentationFormat>On-screen Show (16:9)</PresentationFormat>
  <Paragraphs>65</Paragraphs>
  <Slides>23</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Roboto Black</vt:lpstr>
      <vt:lpstr>Arial</vt:lpstr>
      <vt:lpstr>Open Sans</vt:lpstr>
      <vt:lpstr>Bebas Neue</vt:lpstr>
      <vt:lpstr>Veganism Thesis Defense by Slidesgo</vt:lpstr>
      <vt:lpstr>XÂY DỰNG WEBSITE CỬA HÀNG BÁN THỰC PHẨM HỮU CƠ KPK</vt:lpstr>
      <vt:lpstr>Giới thiệu đề tài</vt:lpstr>
      <vt:lpstr>Giới thiệu đề tài</vt:lpstr>
      <vt:lpstr>28 triệu lượt/tháng</vt:lpstr>
      <vt:lpstr>WEBSITE CỬA HÀNG BÁN THỰC PHẨM HỮU CƠ KPK</vt:lpstr>
      <vt:lpstr>Phân tích thiết kế</vt:lpstr>
      <vt:lpstr>Mô tả nghiệp vụ và yêu cầu hệ thống</vt:lpstr>
      <vt:lpstr>PowerPoint Presentation</vt:lpstr>
      <vt:lpstr>PowerPoint Presentation</vt:lpstr>
      <vt:lpstr>PowerPoint Presentation</vt:lpstr>
      <vt:lpstr>PowerPoint Presentation</vt:lpstr>
      <vt:lpstr>XÂY DỰNG VÀ CÀI ĐẶT HỆ THỐNG</vt:lpstr>
      <vt:lpstr>PowerPoint Presentation</vt:lpstr>
      <vt:lpstr>PowerPoint Presentation</vt:lpstr>
      <vt:lpstr>PowerPoint Presentation</vt:lpstr>
      <vt:lpstr>PowerPoint Presentation</vt:lpstr>
      <vt:lpstr>PowerPoint Presentation</vt:lpstr>
      <vt:lpstr>PowerPoint Presentation</vt:lpstr>
      <vt:lpstr>KẾT QUẢ ĐẠT ĐƯỢC VÀ HƯỚNG PHÁT TRIỂN</vt:lpstr>
      <vt:lpstr>KẾT QUẢ ĐẠT ĐƯỢC</vt:lpstr>
      <vt:lpstr>HẠN CHẾ</vt:lpstr>
      <vt:lpstr>DEMO HỆ THỐNG</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CỬA HÀNG BÁN THỰC PHẨM HỮU CƠ KPK</dc:title>
  <dc:creator>Admin</dc:creator>
  <cp:lastModifiedBy>Microsoft account</cp:lastModifiedBy>
  <cp:revision>13</cp:revision>
  <dcterms:modified xsi:type="dcterms:W3CDTF">2022-06-17T01:28:09Z</dcterms:modified>
</cp:coreProperties>
</file>